
<file path=[Content_Types].xml><?xml version="1.0" encoding="utf-8"?>
<Types xmlns="http://schemas.openxmlformats.org/package/2006/content-types">
  <Override PartName="/ppt/slides/slide47.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diagrams/drawing8.xml" ContentType="application/vnd.ms-office.drawingml.diagramDrawing+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slides/slide49.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diagrams/data11.xml" ContentType="application/vnd.openxmlformats-officedocument.drawingml.diagramData+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Default Extension="wav" ContentType="audio/wav"/>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slides/slide29.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8" r:id="rId3"/>
    <p:sldId id="270" r:id="rId4"/>
    <p:sldId id="314" r:id="rId5"/>
    <p:sldId id="322" r:id="rId6"/>
    <p:sldId id="323" r:id="rId7"/>
    <p:sldId id="324" r:id="rId8"/>
    <p:sldId id="331" r:id="rId9"/>
    <p:sldId id="329" r:id="rId10"/>
    <p:sldId id="298" r:id="rId11"/>
    <p:sldId id="300" r:id="rId12"/>
    <p:sldId id="301" r:id="rId13"/>
    <p:sldId id="312" r:id="rId14"/>
    <p:sldId id="263" r:id="rId15"/>
    <p:sldId id="296" r:id="rId16"/>
    <p:sldId id="268" r:id="rId17"/>
    <p:sldId id="264" r:id="rId18"/>
    <p:sldId id="267" r:id="rId19"/>
    <p:sldId id="271" r:id="rId20"/>
    <p:sldId id="273" r:id="rId21"/>
    <p:sldId id="274" r:id="rId22"/>
    <p:sldId id="279" r:id="rId23"/>
    <p:sldId id="275" r:id="rId24"/>
    <p:sldId id="280" r:id="rId25"/>
    <p:sldId id="276" r:id="rId26"/>
    <p:sldId id="299" r:id="rId27"/>
    <p:sldId id="282" r:id="rId28"/>
    <p:sldId id="284" r:id="rId29"/>
    <p:sldId id="285" r:id="rId30"/>
    <p:sldId id="272" r:id="rId31"/>
    <p:sldId id="260" r:id="rId32"/>
    <p:sldId id="315" r:id="rId33"/>
    <p:sldId id="316" r:id="rId34"/>
    <p:sldId id="292" r:id="rId35"/>
    <p:sldId id="320" r:id="rId36"/>
    <p:sldId id="302" r:id="rId37"/>
    <p:sldId id="318" r:id="rId38"/>
    <p:sldId id="319" r:id="rId39"/>
    <p:sldId id="305" r:id="rId40"/>
    <p:sldId id="317" r:id="rId41"/>
    <p:sldId id="306" r:id="rId42"/>
    <p:sldId id="293" r:id="rId43"/>
    <p:sldId id="294" r:id="rId44"/>
    <p:sldId id="334" r:id="rId45"/>
    <p:sldId id="310" r:id="rId46"/>
    <p:sldId id="333" r:id="rId47"/>
    <p:sldId id="309" r:id="rId48"/>
    <p:sldId id="307" r:id="rId49"/>
    <p:sldId id="262" r:id="rId50"/>
    <p:sldId id="325" r:id="rId51"/>
    <p:sldId id="295" r:id="rId52"/>
    <p:sldId id="327" r:id="rId53"/>
    <p:sldId id="330" r:id="rId54"/>
    <p:sldId id="335" r:id="rId55"/>
    <p:sldId id="304" r:id="rId56"/>
  </p:sldIdLst>
  <p:sldSz cx="9144000" cy="6858000" type="screen4x3"/>
  <p:notesSz cx="6669088" cy="9926638"/>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33" autoAdjust="0"/>
    <p:restoredTop sz="80909" autoAdjust="0"/>
  </p:normalViewPr>
  <p:slideViewPr>
    <p:cSldViewPr>
      <p:cViewPr>
        <p:scale>
          <a:sx n="70" d="100"/>
          <a:sy n="70" d="100"/>
        </p:scale>
        <p:origin x="-2874" y="-8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812"/>
    </p:cViewPr>
  </p:sorterViewPr>
  <p:notesViewPr>
    <p:cSldViewPr>
      <p:cViewPr varScale="1">
        <p:scale>
          <a:sx n="90" d="100"/>
          <a:sy n="90" d="100"/>
        </p:scale>
        <p:origin x="-3750" y="-102"/>
      </p:cViewPr>
      <p:guideLst>
        <p:guide orient="horz" pos="3126"/>
        <p:guide pos="210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BD98FC-0334-40EB-871A-9E994A424DFB}"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sv-SE"/>
        </a:p>
      </dgm:t>
    </dgm:pt>
    <dgm:pt modelId="{829F4B86-4B9A-4E8C-88E1-169F6F92D070}">
      <dgm:prSet/>
      <dgm:spPr/>
      <dgm:t>
        <a:bodyPr/>
        <a:lstStyle/>
        <a:p>
          <a:pPr rtl="0"/>
          <a:r>
            <a:rPr lang="sv-SE" dirty="0" smtClean="0"/>
            <a:t>...</a:t>
          </a:r>
          <a:endParaRPr lang="sv-SE" dirty="0"/>
        </a:p>
      </dgm:t>
    </dgm:pt>
    <dgm:pt modelId="{CCBDDFD4-8C4A-4F29-A845-8CF63126DC9A}" type="parTrans" cxnId="{4BCFBE42-6615-4FE4-99EF-64F9F94A1017}">
      <dgm:prSet/>
      <dgm:spPr/>
      <dgm:t>
        <a:bodyPr/>
        <a:lstStyle/>
        <a:p>
          <a:endParaRPr lang="sv-SE"/>
        </a:p>
      </dgm:t>
    </dgm:pt>
    <dgm:pt modelId="{AA61D7CD-C087-4392-94E8-A67724FCC696}" type="sibTrans" cxnId="{4BCFBE42-6615-4FE4-99EF-64F9F94A1017}">
      <dgm:prSet/>
      <dgm:spPr/>
      <dgm:t>
        <a:bodyPr/>
        <a:lstStyle/>
        <a:p>
          <a:endParaRPr lang="sv-SE"/>
        </a:p>
      </dgm:t>
    </dgm:pt>
    <dgm:pt modelId="{31537E48-75D4-4C75-8C49-50D5FA8B40F5}">
      <dgm:prSet/>
      <dgm:spPr/>
      <dgm:t>
        <a:bodyPr/>
        <a:lstStyle/>
        <a:p>
          <a:pPr rtl="0"/>
          <a:r>
            <a:rPr lang="sv-SE" dirty="0" smtClean="0"/>
            <a:t>C2</a:t>
          </a:r>
          <a:endParaRPr lang="sv-SE" dirty="0"/>
        </a:p>
      </dgm:t>
    </dgm:pt>
    <dgm:pt modelId="{EED02058-61E2-4334-85B0-64DAC033CF38}" type="parTrans" cxnId="{8434C7AD-6109-484F-8394-1C167C610349}">
      <dgm:prSet/>
      <dgm:spPr/>
      <dgm:t>
        <a:bodyPr/>
        <a:lstStyle/>
        <a:p>
          <a:endParaRPr lang="sv-SE"/>
        </a:p>
      </dgm:t>
    </dgm:pt>
    <dgm:pt modelId="{1EF54863-E269-437B-A59F-49B8DC2CF6DA}" type="sibTrans" cxnId="{8434C7AD-6109-484F-8394-1C167C610349}">
      <dgm:prSet/>
      <dgm:spPr/>
      <dgm:t>
        <a:bodyPr/>
        <a:lstStyle/>
        <a:p>
          <a:endParaRPr lang="sv-SE"/>
        </a:p>
      </dgm:t>
    </dgm:pt>
    <dgm:pt modelId="{DFED0C9D-67B1-4865-A998-9DFB404BBAC1}">
      <dgm:prSet/>
      <dgm:spPr/>
      <dgm:t>
        <a:bodyPr/>
        <a:lstStyle/>
        <a:p>
          <a:pPr rtl="0"/>
          <a:r>
            <a:rPr lang="sv-SE" dirty="0" smtClean="0"/>
            <a:t>C3</a:t>
          </a:r>
          <a:endParaRPr lang="sv-SE" dirty="0"/>
        </a:p>
      </dgm:t>
    </dgm:pt>
    <dgm:pt modelId="{8EEE0A2D-B4CB-4BF8-A621-B5B599619670}" type="parTrans" cxnId="{9A41975B-757C-4EBB-9F26-475D52F46502}">
      <dgm:prSet/>
      <dgm:spPr/>
      <dgm:t>
        <a:bodyPr/>
        <a:lstStyle/>
        <a:p>
          <a:endParaRPr lang="sv-SE"/>
        </a:p>
      </dgm:t>
    </dgm:pt>
    <dgm:pt modelId="{0779606A-39FD-41FD-A159-B8A9166D5D1F}" type="sibTrans" cxnId="{9A41975B-757C-4EBB-9F26-475D52F46502}">
      <dgm:prSet/>
      <dgm:spPr/>
      <dgm:t>
        <a:bodyPr/>
        <a:lstStyle/>
        <a:p>
          <a:endParaRPr lang="sv-SE"/>
        </a:p>
      </dgm:t>
    </dgm:pt>
    <dgm:pt modelId="{80C4D617-B9DB-4F95-A30A-7D786AA7B5EC}">
      <dgm:prSet>
        <dgm:style>
          <a:lnRef idx="3">
            <a:schemeClr val="lt1"/>
          </a:lnRef>
          <a:fillRef idx="1">
            <a:schemeClr val="accent5"/>
          </a:fillRef>
          <a:effectRef idx="1">
            <a:schemeClr val="accent5"/>
          </a:effectRef>
          <a:fontRef idx="minor">
            <a:schemeClr val="lt1"/>
          </a:fontRef>
        </dgm:style>
      </dgm:prSet>
      <dgm:spPr/>
      <dgm:t>
        <a:bodyPr/>
        <a:lstStyle/>
        <a:p>
          <a:pPr rtl="0"/>
          <a:r>
            <a:rPr lang="sv-SE" b="1" dirty="0" smtClean="0"/>
            <a:t>C5</a:t>
          </a:r>
          <a:endParaRPr lang="sv-SE" b="1" dirty="0"/>
        </a:p>
      </dgm:t>
    </dgm:pt>
    <dgm:pt modelId="{9DC77D21-AC5C-40E4-B6E2-BCF736BDB92F}" type="parTrans" cxnId="{5A12DDCE-07A6-4285-B6C3-E6123F25A4A9}">
      <dgm:prSet/>
      <dgm:spPr/>
      <dgm:t>
        <a:bodyPr/>
        <a:lstStyle/>
        <a:p>
          <a:endParaRPr lang="sv-SE"/>
        </a:p>
      </dgm:t>
    </dgm:pt>
    <dgm:pt modelId="{D4C3C108-CAB5-4E4F-83CD-E639236410E8}" type="sibTrans" cxnId="{5A12DDCE-07A6-4285-B6C3-E6123F25A4A9}">
      <dgm:prSet/>
      <dgm:spPr/>
      <dgm:t>
        <a:bodyPr/>
        <a:lstStyle/>
        <a:p>
          <a:endParaRPr lang="sv-SE"/>
        </a:p>
      </dgm:t>
    </dgm:pt>
    <dgm:pt modelId="{91CF1307-EC20-461A-A906-233AF36273B8}">
      <dgm:prSet>
        <dgm:style>
          <a:lnRef idx="3">
            <a:schemeClr val="lt1"/>
          </a:lnRef>
          <a:fillRef idx="1">
            <a:schemeClr val="accent5"/>
          </a:fillRef>
          <a:effectRef idx="1">
            <a:schemeClr val="accent5"/>
          </a:effectRef>
          <a:fontRef idx="minor">
            <a:schemeClr val="lt1"/>
          </a:fontRef>
        </dgm:style>
      </dgm:prSet>
      <dgm:spPr/>
      <dgm:t>
        <a:bodyPr/>
        <a:lstStyle/>
        <a:p>
          <a:pPr rtl="0"/>
          <a:r>
            <a:rPr lang="sv-SE" b="1" dirty="0" smtClean="0"/>
            <a:t>C4</a:t>
          </a:r>
          <a:endParaRPr lang="sv-SE" b="1" dirty="0"/>
        </a:p>
      </dgm:t>
    </dgm:pt>
    <dgm:pt modelId="{A2D229E8-1B77-44A5-AB8D-067D4711CA5D}" type="parTrans" cxnId="{385969A0-3232-4EA3-A85D-CBA3CE67F011}">
      <dgm:prSet/>
      <dgm:spPr/>
      <dgm:t>
        <a:bodyPr/>
        <a:lstStyle/>
        <a:p>
          <a:endParaRPr lang="sv-SE"/>
        </a:p>
      </dgm:t>
    </dgm:pt>
    <dgm:pt modelId="{402C6892-AFE3-4EA8-807B-BFD4923850FA}" type="sibTrans" cxnId="{385969A0-3232-4EA3-A85D-CBA3CE67F011}">
      <dgm:prSet/>
      <dgm:spPr/>
      <dgm:t>
        <a:bodyPr/>
        <a:lstStyle/>
        <a:p>
          <a:endParaRPr lang="sv-SE"/>
        </a:p>
      </dgm:t>
    </dgm:pt>
    <dgm:pt modelId="{5BBDF611-DF54-44C1-A354-28DDDB6566A3}">
      <dgm:prSet/>
      <dgm:spPr/>
      <dgm:t>
        <a:bodyPr/>
        <a:lstStyle/>
        <a:p>
          <a:pPr rtl="0"/>
          <a:r>
            <a:rPr lang="sv-SE" dirty="0" smtClean="0"/>
            <a:t>C6</a:t>
          </a:r>
          <a:endParaRPr lang="sv-SE" dirty="0"/>
        </a:p>
      </dgm:t>
    </dgm:pt>
    <dgm:pt modelId="{E38E4602-3843-4A08-B00E-35C5DADF51A2}" type="parTrans" cxnId="{38076E6B-80FB-479F-A267-7048E520AEEC}">
      <dgm:prSet/>
      <dgm:spPr/>
      <dgm:t>
        <a:bodyPr/>
        <a:lstStyle/>
        <a:p>
          <a:endParaRPr lang="sv-SE"/>
        </a:p>
      </dgm:t>
    </dgm:pt>
    <dgm:pt modelId="{AEEB9BFF-ED2E-4147-B113-5B4B7F35A0BB}" type="sibTrans" cxnId="{38076E6B-80FB-479F-A267-7048E520AEEC}">
      <dgm:prSet/>
      <dgm:spPr/>
      <dgm:t>
        <a:bodyPr/>
        <a:lstStyle/>
        <a:p>
          <a:endParaRPr lang="sv-SE"/>
        </a:p>
      </dgm:t>
    </dgm:pt>
    <dgm:pt modelId="{F7B766BF-2C36-4370-A52D-80ACB7EC2D06}">
      <dgm:prSet/>
      <dgm:spPr/>
      <dgm:t>
        <a:bodyPr/>
        <a:lstStyle/>
        <a:p>
          <a:pPr rtl="0"/>
          <a:r>
            <a:rPr lang="sv-SE" dirty="0" smtClean="0"/>
            <a:t>...</a:t>
          </a:r>
          <a:endParaRPr lang="sv-SE" dirty="0"/>
        </a:p>
      </dgm:t>
    </dgm:pt>
    <dgm:pt modelId="{B12D25CA-CF89-4B9C-9FB6-B471ACD81C0B}" type="parTrans" cxnId="{08DD32AE-C709-4C9C-9580-E7AB498C6855}">
      <dgm:prSet/>
      <dgm:spPr/>
      <dgm:t>
        <a:bodyPr/>
        <a:lstStyle/>
        <a:p>
          <a:endParaRPr lang="sv-SE"/>
        </a:p>
      </dgm:t>
    </dgm:pt>
    <dgm:pt modelId="{19DFFEF0-4338-4A3B-B43F-615AD4C7FC8A}" type="sibTrans" cxnId="{08DD32AE-C709-4C9C-9580-E7AB498C6855}">
      <dgm:prSet/>
      <dgm:spPr/>
      <dgm:t>
        <a:bodyPr/>
        <a:lstStyle/>
        <a:p>
          <a:endParaRPr lang="sv-SE"/>
        </a:p>
      </dgm:t>
    </dgm:pt>
    <dgm:pt modelId="{36CD65E8-6E3F-41A3-9631-8284C98EC55F}" type="pres">
      <dgm:prSet presAssocID="{DABD98FC-0334-40EB-871A-9E994A424DFB}" presName="Name0" presStyleCnt="0">
        <dgm:presLayoutVars>
          <dgm:dir/>
          <dgm:resizeHandles val="exact"/>
        </dgm:presLayoutVars>
      </dgm:prSet>
      <dgm:spPr/>
      <dgm:t>
        <a:bodyPr/>
        <a:lstStyle/>
        <a:p>
          <a:endParaRPr lang="sv-SE"/>
        </a:p>
      </dgm:t>
    </dgm:pt>
    <dgm:pt modelId="{3CB56FA2-6544-4DB9-BDD8-8E38FFDAF388}" type="pres">
      <dgm:prSet presAssocID="{829F4B86-4B9A-4E8C-88E1-169F6F92D070}" presName="parTxOnly" presStyleLbl="node1" presStyleIdx="0" presStyleCnt="7">
        <dgm:presLayoutVars>
          <dgm:bulletEnabled val="1"/>
        </dgm:presLayoutVars>
      </dgm:prSet>
      <dgm:spPr/>
      <dgm:t>
        <a:bodyPr/>
        <a:lstStyle/>
        <a:p>
          <a:endParaRPr lang="sv-SE"/>
        </a:p>
      </dgm:t>
    </dgm:pt>
    <dgm:pt modelId="{58730FE4-F140-4A05-848B-DCDBB0B3B98F}" type="pres">
      <dgm:prSet presAssocID="{AA61D7CD-C087-4392-94E8-A67724FCC696}" presName="parSpace" presStyleCnt="0"/>
      <dgm:spPr/>
    </dgm:pt>
    <dgm:pt modelId="{F3CC42E2-EB9A-4F83-919E-313640041DFD}" type="pres">
      <dgm:prSet presAssocID="{31537E48-75D4-4C75-8C49-50D5FA8B40F5}" presName="parTxOnly" presStyleLbl="node1" presStyleIdx="1" presStyleCnt="7">
        <dgm:presLayoutVars>
          <dgm:bulletEnabled val="1"/>
        </dgm:presLayoutVars>
      </dgm:prSet>
      <dgm:spPr/>
      <dgm:t>
        <a:bodyPr/>
        <a:lstStyle/>
        <a:p>
          <a:endParaRPr lang="sv-SE"/>
        </a:p>
      </dgm:t>
    </dgm:pt>
    <dgm:pt modelId="{42D0BE78-3BBF-4E43-B682-3F6AC4379A9E}" type="pres">
      <dgm:prSet presAssocID="{1EF54863-E269-437B-A59F-49B8DC2CF6DA}" presName="parSpace" presStyleCnt="0"/>
      <dgm:spPr/>
    </dgm:pt>
    <dgm:pt modelId="{843E6AFC-670E-498B-BBE0-F72700CF3F66}" type="pres">
      <dgm:prSet presAssocID="{DFED0C9D-67B1-4865-A998-9DFB404BBAC1}" presName="parTxOnly" presStyleLbl="node1" presStyleIdx="2" presStyleCnt="7">
        <dgm:presLayoutVars>
          <dgm:bulletEnabled val="1"/>
        </dgm:presLayoutVars>
      </dgm:prSet>
      <dgm:spPr/>
      <dgm:t>
        <a:bodyPr/>
        <a:lstStyle/>
        <a:p>
          <a:endParaRPr lang="sv-SE"/>
        </a:p>
      </dgm:t>
    </dgm:pt>
    <dgm:pt modelId="{FC0E8425-49AC-48BA-AAE4-024D51BEB840}" type="pres">
      <dgm:prSet presAssocID="{0779606A-39FD-41FD-A159-B8A9166D5D1F}" presName="parSpace" presStyleCnt="0"/>
      <dgm:spPr/>
    </dgm:pt>
    <dgm:pt modelId="{424ABC52-E55B-4A05-A87D-C67991191CAE}" type="pres">
      <dgm:prSet presAssocID="{80C4D617-B9DB-4F95-A30A-7D786AA7B5EC}" presName="parTxOnly" presStyleLbl="node1" presStyleIdx="3" presStyleCnt="7">
        <dgm:presLayoutVars>
          <dgm:bulletEnabled val="1"/>
        </dgm:presLayoutVars>
      </dgm:prSet>
      <dgm:spPr/>
      <dgm:t>
        <a:bodyPr/>
        <a:lstStyle/>
        <a:p>
          <a:endParaRPr lang="sv-SE"/>
        </a:p>
      </dgm:t>
    </dgm:pt>
    <dgm:pt modelId="{BB3479F3-FD0B-4A7C-A7C7-C6AA5B82EB50}" type="pres">
      <dgm:prSet presAssocID="{D4C3C108-CAB5-4E4F-83CD-E639236410E8}" presName="parSpace" presStyleCnt="0"/>
      <dgm:spPr/>
    </dgm:pt>
    <dgm:pt modelId="{4425669C-8FE0-4EBF-9334-9749C467A80E}" type="pres">
      <dgm:prSet presAssocID="{91CF1307-EC20-461A-A906-233AF36273B8}" presName="parTxOnly" presStyleLbl="node1" presStyleIdx="4" presStyleCnt="7">
        <dgm:presLayoutVars>
          <dgm:bulletEnabled val="1"/>
        </dgm:presLayoutVars>
      </dgm:prSet>
      <dgm:spPr/>
      <dgm:t>
        <a:bodyPr/>
        <a:lstStyle/>
        <a:p>
          <a:endParaRPr lang="sv-SE"/>
        </a:p>
      </dgm:t>
    </dgm:pt>
    <dgm:pt modelId="{6D13AC1A-0DC1-4336-9362-D74E156BD485}" type="pres">
      <dgm:prSet presAssocID="{402C6892-AFE3-4EA8-807B-BFD4923850FA}" presName="parSpace" presStyleCnt="0"/>
      <dgm:spPr/>
    </dgm:pt>
    <dgm:pt modelId="{B5E5C538-13D4-40EB-B70D-D5138895C2EB}" type="pres">
      <dgm:prSet presAssocID="{5BBDF611-DF54-44C1-A354-28DDDB6566A3}" presName="parTxOnly" presStyleLbl="node1" presStyleIdx="5" presStyleCnt="7">
        <dgm:presLayoutVars>
          <dgm:bulletEnabled val="1"/>
        </dgm:presLayoutVars>
      </dgm:prSet>
      <dgm:spPr/>
      <dgm:t>
        <a:bodyPr/>
        <a:lstStyle/>
        <a:p>
          <a:endParaRPr lang="sv-SE"/>
        </a:p>
      </dgm:t>
    </dgm:pt>
    <dgm:pt modelId="{7A15A3FB-BEB1-4F71-A74E-3357FB873841}" type="pres">
      <dgm:prSet presAssocID="{AEEB9BFF-ED2E-4147-B113-5B4B7F35A0BB}" presName="parSpace" presStyleCnt="0"/>
      <dgm:spPr/>
    </dgm:pt>
    <dgm:pt modelId="{346891CA-8818-4CAD-A2D9-E8F16422575A}" type="pres">
      <dgm:prSet presAssocID="{F7B766BF-2C36-4370-A52D-80ACB7EC2D06}" presName="parTxOnly" presStyleLbl="node1" presStyleIdx="6" presStyleCnt="7">
        <dgm:presLayoutVars>
          <dgm:bulletEnabled val="1"/>
        </dgm:presLayoutVars>
      </dgm:prSet>
      <dgm:spPr/>
      <dgm:t>
        <a:bodyPr/>
        <a:lstStyle/>
        <a:p>
          <a:endParaRPr lang="sv-SE"/>
        </a:p>
      </dgm:t>
    </dgm:pt>
  </dgm:ptLst>
  <dgm:cxnLst>
    <dgm:cxn modelId="{4BCFBE42-6615-4FE4-99EF-64F9F94A1017}" srcId="{DABD98FC-0334-40EB-871A-9E994A424DFB}" destId="{829F4B86-4B9A-4E8C-88E1-169F6F92D070}" srcOrd="0" destOrd="0" parTransId="{CCBDDFD4-8C4A-4F29-A845-8CF63126DC9A}" sibTransId="{AA61D7CD-C087-4392-94E8-A67724FCC696}"/>
    <dgm:cxn modelId="{8434C7AD-6109-484F-8394-1C167C610349}" srcId="{DABD98FC-0334-40EB-871A-9E994A424DFB}" destId="{31537E48-75D4-4C75-8C49-50D5FA8B40F5}" srcOrd="1" destOrd="0" parTransId="{EED02058-61E2-4334-85B0-64DAC033CF38}" sibTransId="{1EF54863-E269-437B-A59F-49B8DC2CF6DA}"/>
    <dgm:cxn modelId="{38076E6B-80FB-479F-A267-7048E520AEEC}" srcId="{DABD98FC-0334-40EB-871A-9E994A424DFB}" destId="{5BBDF611-DF54-44C1-A354-28DDDB6566A3}" srcOrd="5" destOrd="0" parTransId="{E38E4602-3843-4A08-B00E-35C5DADF51A2}" sibTransId="{AEEB9BFF-ED2E-4147-B113-5B4B7F35A0BB}"/>
    <dgm:cxn modelId="{385969A0-3232-4EA3-A85D-CBA3CE67F011}" srcId="{DABD98FC-0334-40EB-871A-9E994A424DFB}" destId="{91CF1307-EC20-461A-A906-233AF36273B8}" srcOrd="4" destOrd="0" parTransId="{A2D229E8-1B77-44A5-AB8D-067D4711CA5D}" sibTransId="{402C6892-AFE3-4EA8-807B-BFD4923850FA}"/>
    <dgm:cxn modelId="{E27C2F0E-F6D4-422C-8F83-657FF610B8F8}" type="presOf" srcId="{829F4B86-4B9A-4E8C-88E1-169F6F92D070}" destId="{3CB56FA2-6544-4DB9-BDD8-8E38FFDAF388}" srcOrd="0" destOrd="0" presId="urn:microsoft.com/office/officeart/2005/8/layout/hChevron3"/>
    <dgm:cxn modelId="{E5F6395A-4AD3-4ABC-8474-C5798345463D}" type="presOf" srcId="{F7B766BF-2C36-4370-A52D-80ACB7EC2D06}" destId="{346891CA-8818-4CAD-A2D9-E8F16422575A}" srcOrd="0" destOrd="0" presId="urn:microsoft.com/office/officeart/2005/8/layout/hChevron3"/>
    <dgm:cxn modelId="{6BCF6FC5-CCFB-4736-B3F0-AD89E42FE259}" type="presOf" srcId="{80C4D617-B9DB-4F95-A30A-7D786AA7B5EC}" destId="{424ABC52-E55B-4A05-A87D-C67991191CAE}" srcOrd="0" destOrd="0" presId="urn:microsoft.com/office/officeart/2005/8/layout/hChevron3"/>
    <dgm:cxn modelId="{ECDEF5FE-D3DC-4C90-9364-08821F515762}" type="presOf" srcId="{DABD98FC-0334-40EB-871A-9E994A424DFB}" destId="{36CD65E8-6E3F-41A3-9631-8284C98EC55F}" srcOrd="0" destOrd="0" presId="urn:microsoft.com/office/officeart/2005/8/layout/hChevron3"/>
    <dgm:cxn modelId="{830216AC-BC1C-41B1-BBDE-A77DC22979AA}" type="presOf" srcId="{91CF1307-EC20-461A-A906-233AF36273B8}" destId="{4425669C-8FE0-4EBF-9334-9749C467A80E}" srcOrd="0" destOrd="0" presId="urn:microsoft.com/office/officeart/2005/8/layout/hChevron3"/>
    <dgm:cxn modelId="{08DD32AE-C709-4C9C-9580-E7AB498C6855}" srcId="{DABD98FC-0334-40EB-871A-9E994A424DFB}" destId="{F7B766BF-2C36-4370-A52D-80ACB7EC2D06}" srcOrd="6" destOrd="0" parTransId="{B12D25CA-CF89-4B9C-9FB6-B471ACD81C0B}" sibTransId="{19DFFEF0-4338-4A3B-B43F-615AD4C7FC8A}"/>
    <dgm:cxn modelId="{9A41975B-757C-4EBB-9F26-475D52F46502}" srcId="{DABD98FC-0334-40EB-871A-9E994A424DFB}" destId="{DFED0C9D-67B1-4865-A998-9DFB404BBAC1}" srcOrd="2" destOrd="0" parTransId="{8EEE0A2D-B4CB-4BF8-A621-B5B599619670}" sibTransId="{0779606A-39FD-41FD-A159-B8A9166D5D1F}"/>
    <dgm:cxn modelId="{AFCC4649-CAB3-4106-8C1E-A781C2B48790}" type="presOf" srcId="{DFED0C9D-67B1-4865-A998-9DFB404BBAC1}" destId="{843E6AFC-670E-498B-BBE0-F72700CF3F66}" srcOrd="0" destOrd="0" presId="urn:microsoft.com/office/officeart/2005/8/layout/hChevron3"/>
    <dgm:cxn modelId="{E7518F0E-6D26-490D-8234-30BC13FE5B0A}" type="presOf" srcId="{31537E48-75D4-4C75-8C49-50D5FA8B40F5}" destId="{F3CC42E2-EB9A-4F83-919E-313640041DFD}" srcOrd="0" destOrd="0" presId="urn:microsoft.com/office/officeart/2005/8/layout/hChevron3"/>
    <dgm:cxn modelId="{5A12DDCE-07A6-4285-B6C3-E6123F25A4A9}" srcId="{DABD98FC-0334-40EB-871A-9E994A424DFB}" destId="{80C4D617-B9DB-4F95-A30A-7D786AA7B5EC}" srcOrd="3" destOrd="0" parTransId="{9DC77D21-AC5C-40E4-B6E2-BCF736BDB92F}" sibTransId="{D4C3C108-CAB5-4E4F-83CD-E639236410E8}"/>
    <dgm:cxn modelId="{95B9B7CC-8515-4EAD-A74A-FC1545A5EBA7}" type="presOf" srcId="{5BBDF611-DF54-44C1-A354-28DDDB6566A3}" destId="{B5E5C538-13D4-40EB-B70D-D5138895C2EB}" srcOrd="0" destOrd="0" presId="urn:microsoft.com/office/officeart/2005/8/layout/hChevron3"/>
    <dgm:cxn modelId="{54C724FA-F0FD-44F2-A154-0A3ECA8955E7}" type="presParOf" srcId="{36CD65E8-6E3F-41A3-9631-8284C98EC55F}" destId="{3CB56FA2-6544-4DB9-BDD8-8E38FFDAF388}" srcOrd="0" destOrd="0" presId="urn:microsoft.com/office/officeart/2005/8/layout/hChevron3"/>
    <dgm:cxn modelId="{DA8A2870-E57C-4332-AD44-1948CC986B5D}" type="presParOf" srcId="{36CD65E8-6E3F-41A3-9631-8284C98EC55F}" destId="{58730FE4-F140-4A05-848B-DCDBB0B3B98F}" srcOrd="1" destOrd="0" presId="urn:microsoft.com/office/officeart/2005/8/layout/hChevron3"/>
    <dgm:cxn modelId="{CBEC9B87-9609-4380-9F08-3DFD7FA83E4C}" type="presParOf" srcId="{36CD65E8-6E3F-41A3-9631-8284C98EC55F}" destId="{F3CC42E2-EB9A-4F83-919E-313640041DFD}" srcOrd="2" destOrd="0" presId="urn:microsoft.com/office/officeart/2005/8/layout/hChevron3"/>
    <dgm:cxn modelId="{E43F1D1F-7BB2-443F-B07E-58F230DE57AB}" type="presParOf" srcId="{36CD65E8-6E3F-41A3-9631-8284C98EC55F}" destId="{42D0BE78-3BBF-4E43-B682-3F6AC4379A9E}" srcOrd="3" destOrd="0" presId="urn:microsoft.com/office/officeart/2005/8/layout/hChevron3"/>
    <dgm:cxn modelId="{B766E12A-EC6B-4EE4-B460-11B005E4A1C1}" type="presParOf" srcId="{36CD65E8-6E3F-41A3-9631-8284C98EC55F}" destId="{843E6AFC-670E-498B-BBE0-F72700CF3F66}" srcOrd="4" destOrd="0" presId="urn:microsoft.com/office/officeart/2005/8/layout/hChevron3"/>
    <dgm:cxn modelId="{33E15160-638C-4886-9ACB-253919E5C74C}" type="presParOf" srcId="{36CD65E8-6E3F-41A3-9631-8284C98EC55F}" destId="{FC0E8425-49AC-48BA-AAE4-024D51BEB840}" srcOrd="5" destOrd="0" presId="urn:microsoft.com/office/officeart/2005/8/layout/hChevron3"/>
    <dgm:cxn modelId="{6640B60C-6FC9-4DF2-BAA1-362DABCE7D4C}" type="presParOf" srcId="{36CD65E8-6E3F-41A3-9631-8284C98EC55F}" destId="{424ABC52-E55B-4A05-A87D-C67991191CAE}" srcOrd="6" destOrd="0" presId="urn:microsoft.com/office/officeart/2005/8/layout/hChevron3"/>
    <dgm:cxn modelId="{B8455DF9-FB86-4F56-A87E-2FAE31995B8B}" type="presParOf" srcId="{36CD65E8-6E3F-41A3-9631-8284C98EC55F}" destId="{BB3479F3-FD0B-4A7C-A7C7-C6AA5B82EB50}" srcOrd="7" destOrd="0" presId="urn:microsoft.com/office/officeart/2005/8/layout/hChevron3"/>
    <dgm:cxn modelId="{A82D0443-2A6F-4CF4-9583-A92C54F71C0D}" type="presParOf" srcId="{36CD65E8-6E3F-41A3-9631-8284C98EC55F}" destId="{4425669C-8FE0-4EBF-9334-9749C467A80E}" srcOrd="8" destOrd="0" presId="urn:microsoft.com/office/officeart/2005/8/layout/hChevron3"/>
    <dgm:cxn modelId="{D0119209-9594-4DCC-8D65-EA4F149E5807}" type="presParOf" srcId="{36CD65E8-6E3F-41A3-9631-8284C98EC55F}" destId="{6D13AC1A-0DC1-4336-9362-D74E156BD485}" srcOrd="9" destOrd="0" presId="urn:microsoft.com/office/officeart/2005/8/layout/hChevron3"/>
    <dgm:cxn modelId="{E540950E-A67C-4DFC-A9AA-58316F2DC498}" type="presParOf" srcId="{36CD65E8-6E3F-41A3-9631-8284C98EC55F}" destId="{B5E5C538-13D4-40EB-B70D-D5138895C2EB}" srcOrd="10" destOrd="0" presId="urn:microsoft.com/office/officeart/2005/8/layout/hChevron3"/>
    <dgm:cxn modelId="{CBAC2778-F234-4701-AE49-3C8D4534F3C6}" type="presParOf" srcId="{36CD65E8-6E3F-41A3-9631-8284C98EC55F}" destId="{7A15A3FB-BEB1-4F71-A74E-3357FB873841}" srcOrd="11" destOrd="0" presId="urn:microsoft.com/office/officeart/2005/8/layout/hChevron3"/>
    <dgm:cxn modelId="{2D676396-73F4-46BE-9C7C-7C6627472C39}" type="presParOf" srcId="{36CD65E8-6E3F-41A3-9631-8284C98EC55F}" destId="{346891CA-8818-4CAD-A2D9-E8F16422575A}" srcOrd="12" destOrd="0" presId="urn:microsoft.com/office/officeart/2005/8/layout/hChevron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B3C04DE5-C8AF-4344-928A-B2C1C628A3F0}">
      <dgm:prSet/>
      <dgm:spPr/>
      <dgm:t>
        <a:bodyPr/>
        <a:lstStyle/>
        <a:p>
          <a:pPr rtl="0"/>
          <a:r>
            <a:rPr lang="sv-SE" dirty="0" smtClean="0"/>
            <a:t> </a:t>
          </a:r>
          <a:endParaRPr lang="sv-SE" dirty="0"/>
        </a:p>
      </dgm:t>
    </dgm:pt>
    <dgm:pt modelId="{24ED9560-DE22-47EC-A65A-78F0D789B681}" type="parTrans" cxnId="{4983C50B-66CC-4646-B2A5-B705597A6235}">
      <dgm:prSet/>
      <dgm:spPr/>
      <dgm:t>
        <a:bodyPr/>
        <a:lstStyle/>
        <a:p>
          <a:endParaRPr lang="sv-SE"/>
        </a:p>
      </dgm:t>
    </dgm:pt>
    <dgm:pt modelId="{507CC3FA-D18B-43BC-9FE1-148976EEC918}" type="sibTrans" cxnId="{4983C50B-66CC-4646-B2A5-B705597A6235}">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0086A546-B68E-4D8E-965B-6C7DD9FA2392}" type="pres">
      <dgm:prSet presAssocID="{B3C04DE5-C8AF-4344-928A-B2C1C628A3F0}" presName="parTxOnly" presStyleLbl="node1" presStyleIdx="3" presStyleCnt="6">
        <dgm:presLayoutVars>
          <dgm:chMax val="0"/>
          <dgm:chPref val="0"/>
          <dgm:bulletEnabled val="1"/>
        </dgm:presLayoutVars>
      </dgm:prSet>
      <dgm:spPr>
        <a:prstGeom prst="sun">
          <a:avLst/>
        </a:prstGeom>
      </dgm:spPr>
      <dgm:t>
        <a:bodyPr/>
        <a:lstStyle/>
        <a:p>
          <a:endParaRPr lang="sv-SE"/>
        </a:p>
      </dgm:t>
    </dgm:pt>
    <dgm:pt modelId="{A20C665A-86F7-4A38-826A-34EB485DB910}" type="pres">
      <dgm:prSet presAssocID="{507CC3FA-D18B-43BC-9FE1-148976EEC918}"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B81F0BAB-65F0-44D5-80F5-FE1C169D9991}" type="presOf" srcId="{E801460F-BFAC-4509-AE33-8A40EED8E29A}" destId="{6AD93B0B-FAD0-4308-9081-BBA2D18411FA}" srcOrd="0" destOrd="0" presId="urn:microsoft.com/office/officeart/2005/8/layout/chevron1"/>
    <dgm:cxn modelId="{D4A88548-1615-4748-8425-05BFE7196DAE}" type="presOf" srcId="{8FC2ED0C-D1B3-43DA-8433-2137D3C813C1}" destId="{AE4737DF-F926-4EAC-848E-ED270D3440B9}" srcOrd="0" destOrd="0" presId="urn:microsoft.com/office/officeart/2005/8/layout/chevron1"/>
    <dgm:cxn modelId="{4983C50B-66CC-4646-B2A5-B705597A6235}" srcId="{E801460F-BFAC-4509-AE33-8A40EED8E29A}" destId="{B3C04DE5-C8AF-4344-928A-B2C1C628A3F0}" srcOrd="3" destOrd="0" parTransId="{24ED9560-DE22-47EC-A65A-78F0D789B681}" sibTransId="{507CC3FA-D18B-43BC-9FE1-148976EEC918}"/>
    <dgm:cxn modelId="{6E4F7CFF-EF0E-4F11-B877-9E077C7D0744}" type="presOf" srcId="{A6D9DEC7-D035-4EC0-869D-1F73B67AECE4}" destId="{4883E67C-0ACB-4A39-BF1A-B2C9EFF13E65}" srcOrd="0" destOrd="0" presId="urn:microsoft.com/office/officeart/2005/8/layout/chevron1"/>
    <dgm:cxn modelId="{A9BAA737-89C5-4D0D-BE7C-D18CC9B77462}" type="presOf" srcId="{E316DC8F-1C24-4051-A60C-92E3679AA30F}" destId="{0CF5AE0F-7299-441F-BF81-D9275D47CFCD}" srcOrd="0" destOrd="0" presId="urn:microsoft.com/office/officeart/2005/8/layout/chevron1"/>
    <dgm:cxn modelId="{2D5FE595-0D43-4728-9436-B1CA00AE8AE1}" type="presOf" srcId="{B3C04DE5-C8AF-4344-928A-B2C1C628A3F0}" destId="{0086A546-B68E-4D8E-965B-6C7DD9FA2392}"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98F239B6-F145-4938-BB4C-86681036EC6B}" type="presOf" srcId="{BA1E6560-562B-45CF-879B-85BFDE371475}" destId="{B23BC581-AAAA-4552-93F4-4686B908C0D4}"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6F323277-E039-4B7A-9394-993ABE08A19A}" srcId="{E801460F-BFAC-4509-AE33-8A40EED8E29A}" destId="{BA1E6560-562B-45CF-879B-85BFDE371475}" srcOrd="2" destOrd="0" parTransId="{C808217A-7041-4F17-9F14-DFF11198D319}" sibTransId="{4B8F31E4-75DF-452E-AF47-68DC9DEEAC3E}"/>
    <dgm:cxn modelId="{463547AC-B4BF-4C63-8389-239FD5AD80E3}" srcId="{E801460F-BFAC-4509-AE33-8A40EED8E29A}" destId="{E316DC8F-1C24-4051-A60C-92E3679AA30F}" srcOrd="5" destOrd="0" parTransId="{84C64A63-B455-4A48-A274-97387721EB79}" sibTransId="{926B1BC0-0031-4368-A289-ED619F167C91}"/>
    <dgm:cxn modelId="{052E1352-7814-449B-A156-382C63B79D43}" srcId="{E801460F-BFAC-4509-AE33-8A40EED8E29A}" destId="{6845ADBD-5F6B-4AEE-A4AA-29B6D8D58C32}" srcOrd="4" destOrd="0" parTransId="{ED58603D-1208-427E-BBE4-6BE63C581860}" sibTransId="{8755F89C-C416-4778-BEB9-57FE903D0B01}"/>
    <dgm:cxn modelId="{21D79C9B-D59B-4280-AB56-447336BDA036}" type="presOf" srcId="{6845ADBD-5F6B-4AEE-A4AA-29B6D8D58C32}" destId="{23FC3711-B6CC-4307-B9D2-6880C5282A62}" srcOrd="0" destOrd="0" presId="urn:microsoft.com/office/officeart/2005/8/layout/chevron1"/>
    <dgm:cxn modelId="{4AA8FCD9-FAB2-46B6-879A-1CCE8412A845}" type="presParOf" srcId="{6AD93B0B-FAD0-4308-9081-BBA2D18411FA}" destId="{AE4737DF-F926-4EAC-848E-ED270D3440B9}" srcOrd="0" destOrd="0" presId="urn:microsoft.com/office/officeart/2005/8/layout/chevron1"/>
    <dgm:cxn modelId="{998D0A09-76BB-4D22-8364-F7C8793CD280}" type="presParOf" srcId="{6AD93B0B-FAD0-4308-9081-BBA2D18411FA}" destId="{4E439D06-AA67-4567-BBA9-2812667056EE}" srcOrd="1" destOrd="0" presId="urn:microsoft.com/office/officeart/2005/8/layout/chevron1"/>
    <dgm:cxn modelId="{2CDA197C-D6C9-4E56-823C-B6D5AA576256}" type="presParOf" srcId="{6AD93B0B-FAD0-4308-9081-BBA2D18411FA}" destId="{4883E67C-0ACB-4A39-BF1A-B2C9EFF13E65}" srcOrd="2" destOrd="0" presId="urn:microsoft.com/office/officeart/2005/8/layout/chevron1"/>
    <dgm:cxn modelId="{9006C726-C411-45A5-8143-9308402E8112}" type="presParOf" srcId="{6AD93B0B-FAD0-4308-9081-BBA2D18411FA}" destId="{CD0387AF-4963-443F-B373-7FE169D81779}" srcOrd="3" destOrd="0" presId="urn:microsoft.com/office/officeart/2005/8/layout/chevron1"/>
    <dgm:cxn modelId="{4B86E50C-6CC8-4F5E-8E84-E61668ED77A6}" type="presParOf" srcId="{6AD93B0B-FAD0-4308-9081-BBA2D18411FA}" destId="{B23BC581-AAAA-4552-93F4-4686B908C0D4}" srcOrd="4" destOrd="0" presId="urn:microsoft.com/office/officeart/2005/8/layout/chevron1"/>
    <dgm:cxn modelId="{286DC8F3-F30E-49D7-A8B1-1E41B291F19F}" type="presParOf" srcId="{6AD93B0B-FAD0-4308-9081-BBA2D18411FA}" destId="{E0C2D0D6-D44E-4B1D-B877-74B75252EA30}" srcOrd="5" destOrd="0" presId="urn:microsoft.com/office/officeart/2005/8/layout/chevron1"/>
    <dgm:cxn modelId="{CC54334B-9AFA-4E7E-BBB7-400D537E04E1}" type="presParOf" srcId="{6AD93B0B-FAD0-4308-9081-BBA2D18411FA}" destId="{0086A546-B68E-4D8E-965B-6C7DD9FA2392}" srcOrd="6" destOrd="0" presId="urn:microsoft.com/office/officeart/2005/8/layout/chevron1"/>
    <dgm:cxn modelId="{9E819DEC-5DEF-4BAA-A532-2158DBBB3582}" type="presParOf" srcId="{6AD93B0B-FAD0-4308-9081-BBA2D18411FA}" destId="{A20C665A-86F7-4A38-826A-34EB485DB910}" srcOrd="7" destOrd="0" presId="urn:microsoft.com/office/officeart/2005/8/layout/chevron1"/>
    <dgm:cxn modelId="{E4C55708-F454-4B99-9651-CF272CEF38DA}" type="presParOf" srcId="{6AD93B0B-FAD0-4308-9081-BBA2D18411FA}" destId="{23FC3711-B6CC-4307-B9D2-6880C5282A62}" srcOrd="8" destOrd="0" presId="urn:microsoft.com/office/officeart/2005/8/layout/chevron1"/>
    <dgm:cxn modelId="{34A6A853-076F-4CA9-A92A-69B6C297C917}" type="presParOf" srcId="{6AD93B0B-FAD0-4308-9081-BBA2D18411FA}" destId="{051A2F65-A776-49A5-8169-B9FE63931A4C}" srcOrd="9" destOrd="0" presId="urn:microsoft.com/office/officeart/2005/8/layout/chevron1"/>
    <dgm:cxn modelId="{CE76BE03-BAFE-4A1D-9981-6C48E4D76577}"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 </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a:prstGeom prst="sun">
          <a:avLst/>
        </a:prstGeom>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44526390-56B2-4694-A978-984A0C5B6517}" type="presOf" srcId="{BA1E6560-562B-45CF-879B-85BFDE371475}" destId="{B23BC581-AAAA-4552-93F4-4686B908C0D4}" srcOrd="0" destOrd="0" presId="urn:microsoft.com/office/officeart/2005/8/layout/chevron1"/>
    <dgm:cxn modelId="{28E772E5-DAA2-40E5-A50B-3A0C3BA0C744}" type="presOf" srcId="{6845ADBD-5F6B-4AEE-A4AA-29B6D8D58C32}" destId="{23FC3711-B6CC-4307-B9D2-6880C5282A62}" srcOrd="0" destOrd="0" presId="urn:microsoft.com/office/officeart/2005/8/layout/chevron1"/>
    <dgm:cxn modelId="{17DD0CD3-4E68-4576-A018-1B1179EF10D1}" type="presOf" srcId="{E801460F-BFAC-4509-AE33-8A40EED8E29A}" destId="{6AD93B0B-FAD0-4308-9081-BBA2D18411FA}" srcOrd="0" destOrd="0" presId="urn:microsoft.com/office/officeart/2005/8/layout/chevron1"/>
    <dgm:cxn modelId="{908CC0DB-C9D1-4A63-8515-8DFF06B94FFC}" type="presOf" srcId="{A6D9DEC7-D035-4EC0-869D-1F73B67AECE4}" destId="{4883E67C-0ACB-4A39-BF1A-B2C9EFF13E65}"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6F323277-E039-4B7A-9394-993ABE08A19A}" srcId="{E801460F-BFAC-4509-AE33-8A40EED8E29A}" destId="{BA1E6560-562B-45CF-879B-85BFDE371475}" srcOrd="2" destOrd="0" parTransId="{C808217A-7041-4F17-9F14-DFF11198D319}" sibTransId="{4B8F31E4-75DF-452E-AF47-68DC9DEEAC3E}"/>
    <dgm:cxn modelId="{C73F5505-CD8C-4D3A-8749-3BE3E61F511B}" type="presOf" srcId="{F0B43EA7-092C-404B-819D-7519D87FE8B5}" destId="{18272F33-E030-4E36-B3D5-9A462363CC70}"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515A8154-D850-4F6D-818E-CB23CAE828E8}" type="presOf" srcId="{A66146A5-70D6-4293-8DD7-8367248D31B0}" destId="{BD5CB04D-3710-456F-910F-1293AE553C74}" srcOrd="0" destOrd="0" presId="urn:microsoft.com/office/officeart/2005/8/layout/chevron1"/>
    <dgm:cxn modelId="{7E447924-E61E-491B-8E61-4F90C6903F60}" type="presOf" srcId="{E316DC8F-1C24-4051-A60C-92E3679AA30F}" destId="{0CF5AE0F-7299-441F-BF81-D9275D47CFCD}" srcOrd="0" destOrd="0" presId="urn:microsoft.com/office/officeart/2005/8/layout/chevron1"/>
    <dgm:cxn modelId="{A2DC2E3D-7BB7-4D90-A62E-ABBF44B285B1}" srcId="{E801460F-BFAC-4509-AE33-8A40EED8E29A}" destId="{F0B43EA7-092C-404B-819D-7519D87FE8B5}" srcOrd="0" destOrd="0" parTransId="{0E302F21-31A2-4F96-AF33-583891570AA1}" sibTransId="{3D3B187F-82A8-4C41-92F4-CA381AE94EF4}"/>
    <dgm:cxn modelId="{052E1352-7814-449B-A156-382C63B79D43}" srcId="{E801460F-BFAC-4509-AE33-8A40EED8E29A}" destId="{6845ADBD-5F6B-4AEE-A4AA-29B6D8D58C32}" srcOrd="4" destOrd="0" parTransId="{ED58603D-1208-427E-BBE4-6BE63C581860}" sibTransId="{8755F89C-C416-4778-BEB9-57FE903D0B01}"/>
    <dgm:cxn modelId="{6CF69B3E-B86E-4435-A19D-57B1993D0F35}" srcId="{E801460F-BFAC-4509-AE33-8A40EED8E29A}" destId="{A66146A5-70D6-4293-8DD7-8367248D31B0}" srcOrd="3" destOrd="0" parTransId="{17B4E2F4-B807-4085-965C-AA4CCCE07C8F}" sibTransId="{BB8658E7-A41B-4131-8A29-F4A2ACB1053A}"/>
    <dgm:cxn modelId="{AC1C329F-ED8A-423E-98E1-7408E9952D3E}" type="presParOf" srcId="{6AD93B0B-FAD0-4308-9081-BBA2D18411FA}" destId="{18272F33-E030-4E36-B3D5-9A462363CC70}" srcOrd="0" destOrd="0" presId="urn:microsoft.com/office/officeart/2005/8/layout/chevron1"/>
    <dgm:cxn modelId="{5C707647-A4E9-4ADF-845E-57CF61C7E774}" type="presParOf" srcId="{6AD93B0B-FAD0-4308-9081-BBA2D18411FA}" destId="{5C8DB660-916A-4B65-A479-54742383681E}" srcOrd="1" destOrd="0" presId="urn:microsoft.com/office/officeart/2005/8/layout/chevron1"/>
    <dgm:cxn modelId="{6BB97F82-B6C7-4320-ACE9-D4DDCAA03FBA}" type="presParOf" srcId="{6AD93B0B-FAD0-4308-9081-BBA2D18411FA}" destId="{4883E67C-0ACB-4A39-BF1A-B2C9EFF13E65}" srcOrd="2" destOrd="0" presId="urn:microsoft.com/office/officeart/2005/8/layout/chevron1"/>
    <dgm:cxn modelId="{F44B202E-FEDB-465B-A518-895C82493EBF}" type="presParOf" srcId="{6AD93B0B-FAD0-4308-9081-BBA2D18411FA}" destId="{CD0387AF-4963-443F-B373-7FE169D81779}" srcOrd="3" destOrd="0" presId="urn:microsoft.com/office/officeart/2005/8/layout/chevron1"/>
    <dgm:cxn modelId="{98BEF7CC-A8B3-4DF3-8A49-13E8C8BF5199}" type="presParOf" srcId="{6AD93B0B-FAD0-4308-9081-BBA2D18411FA}" destId="{B23BC581-AAAA-4552-93F4-4686B908C0D4}" srcOrd="4" destOrd="0" presId="urn:microsoft.com/office/officeart/2005/8/layout/chevron1"/>
    <dgm:cxn modelId="{71639AD7-9051-457E-B252-8B3FDC2677F3}" type="presParOf" srcId="{6AD93B0B-FAD0-4308-9081-BBA2D18411FA}" destId="{E0C2D0D6-D44E-4B1D-B877-74B75252EA30}" srcOrd="5" destOrd="0" presId="urn:microsoft.com/office/officeart/2005/8/layout/chevron1"/>
    <dgm:cxn modelId="{97666D57-8854-403B-993D-8D316F55D23A}" type="presParOf" srcId="{6AD93B0B-FAD0-4308-9081-BBA2D18411FA}" destId="{BD5CB04D-3710-456F-910F-1293AE553C74}" srcOrd="6" destOrd="0" presId="urn:microsoft.com/office/officeart/2005/8/layout/chevron1"/>
    <dgm:cxn modelId="{94027EA2-5216-4C75-B1E6-29BBE028DBAA}" type="presParOf" srcId="{6AD93B0B-FAD0-4308-9081-BBA2D18411FA}" destId="{F31EDB0B-36D3-4EF2-9CBE-5892A1343DEB}" srcOrd="7" destOrd="0" presId="urn:microsoft.com/office/officeart/2005/8/layout/chevron1"/>
    <dgm:cxn modelId="{0167822A-DE34-4CF1-9C77-C5AE38D2380F}" type="presParOf" srcId="{6AD93B0B-FAD0-4308-9081-BBA2D18411FA}" destId="{23FC3711-B6CC-4307-B9D2-6880C5282A62}" srcOrd="8" destOrd="0" presId="urn:microsoft.com/office/officeart/2005/8/layout/chevron1"/>
    <dgm:cxn modelId="{18B00A01-364A-43FE-BC63-98FF3388A5A1}" type="presParOf" srcId="{6AD93B0B-FAD0-4308-9081-BBA2D18411FA}" destId="{051A2F65-A776-49A5-8169-B9FE63931A4C}" srcOrd="9" destOrd="0" presId="urn:microsoft.com/office/officeart/2005/8/layout/chevron1"/>
    <dgm:cxn modelId="{F209C1C1-AB0F-4509-854C-2347712C721F}"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2C9901B-5E64-446A-9E42-E6BA5B14BB0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sv-SE"/>
        </a:p>
      </dgm:t>
    </dgm:pt>
    <dgm:pt modelId="{31A16833-EA41-4816-A7BD-B70A759B8423}">
      <dgm:prSet/>
      <dgm:spPr/>
      <dgm:t>
        <a:bodyPr/>
        <a:lstStyle/>
        <a:p>
          <a:pPr rtl="0"/>
          <a:r>
            <a:rPr lang="sv-SE" dirty="0" smtClean="0"/>
            <a:t>... </a:t>
          </a:r>
          <a:r>
            <a:rPr lang="sv-SE" dirty="0" smtClean="0">
              <a:latin typeface="Calibri"/>
              <a:cs typeface="Calibri"/>
            </a:rPr>
            <a:t>→ </a:t>
          </a:r>
          <a:r>
            <a:rPr lang="sv-SE" dirty="0" smtClean="0"/>
            <a:t>C2</a:t>
          </a:r>
          <a:endParaRPr lang="sv-SE" dirty="0"/>
        </a:p>
      </dgm:t>
    </dgm:pt>
    <dgm:pt modelId="{DFB187A0-2052-43FF-A6E0-0FFC1B7123FD}" type="parTrans" cxnId="{10CF2172-E73B-4DB6-A716-C4A76AF19264}">
      <dgm:prSet/>
      <dgm:spPr/>
      <dgm:t>
        <a:bodyPr/>
        <a:lstStyle/>
        <a:p>
          <a:endParaRPr lang="sv-SE"/>
        </a:p>
      </dgm:t>
    </dgm:pt>
    <dgm:pt modelId="{2D3D3B31-1CB9-45B1-9FA6-5FB4323E578A}" type="sibTrans" cxnId="{10CF2172-E73B-4DB6-A716-C4A76AF19264}">
      <dgm:prSet/>
      <dgm:spPr>
        <a:solidFill>
          <a:schemeClr val="tx2">
            <a:lumMod val="75000"/>
          </a:schemeClr>
        </a:solidFill>
      </dgm:spPr>
      <dgm:t>
        <a:bodyPr/>
        <a:lstStyle/>
        <a:p>
          <a:endParaRPr lang="sv-SE"/>
        </a:p>
      </dgm:t>
    </dgm:pt>
    <dgm:pt modelId="{4E1C2570-AF67-4CFD-BA54-3C5C7E933F46}">
      <dgm:prSet/>
      <dgm:spPr/>
      <dgm:t>
        <a:bodyPr/>
        <a:lstStyle/>
        <a:p>
          <a:pPr rtl="0"/>
          <a:r>
            <a:rPr lang="sv-SE" dirty="0" smtClean="0"/>
            <a:t>C2 -&gt; evts commit</a:t>
          </a:r>
          <a:endParaRPr lang="sv-SE" dirty="0"/>
        </a:p>
      </dgm:t>
    </dgm:pt>
    <dgm:pt modelId="{6BE296E7-DC44-4942-BCD1-8D3C38C53314}" type="parTrans" cxnId="{673E428B-50B0-4353-BE91-F04615E12F60}">
      <dgm:prSet/>
      <dgm:spPr/>
      <dgm:t>
        <a:bodyPr/>
        <a:lstStyle/>
        <a:p>
          <a:endParaRPr lang="sv-SE"/>
        </a:p>
      </dgm:t>
    </dgm:pt>
    <dgm:pt modelId="{B8A3CBBE-7239-4261-BC61-ABB07CE0EEDC}" type="sibTrans" cxnId="{673E428B-50B0-4353-BE91-F04615E12F60}">
      <dgm:prSet/>
      <dgm:spPr>
        <a:solidFill>
          <a:schemeClr val="tx2">
            <a:lumMod val="75000"/>
          </a:schemeClr>
        </a:solidFill>
      </dgm:spPr>
      <dgm:t>
        <a:bodyPr/>
        <a:lstStyle/>
        <a:p>
          <a:endParaRPr lang="sv-SE"/>
        </a:p>
      </dgm:t>
    </dgm:pt>
    <dgm:pt modelId="{5CEA21B8-B8BB-420B-8552-EAEBD41F84EF}">
      <dgm:prSet>
        <dgm:style>
          <a:lnRef idx="2">
            <a:schemeClr val="accent3">
              <a:shade val="50000"/>
            </a:schemeClr>
          </a:lnRef>
          <a:fillRef idx="1">
            <a:schemeClr val="accent3"/>
          </a:fillRef>
          <a:effectRef idx="0">
            <a:schemeClr val="accent3"/>
          </a:effectRef>
          <a:fontRef idx="minor">
            <a:schemeClr val="lt1"/>
          </a:fontRef>
        </dgm:style>
      </dgm:prSet>
      <dgm:spPr/>
      <dgm:t>
        <a:bodyPr/>
        <a:lstStyle/>
        <a:p>
          <a:pPr rtl="0"/>
          <a:r>
            <a:rPr lang="sv-SE" dirty="0" smtClean="0"/>
            <a:t>ACK C2</a:t>
          </a:r>
          <a:endParaRPr lang="sv-SE" dirty="0"/>
        </a:p>
      </dgm:t>
    </dgm:pt>
    <dgm:pt modelId="{588403F8-AA16-4AD8-8B64-75D2B2364A66}" type="parTrans" cxnId="{B7F8331E-94DC-485A-B428-034F65174133}">
      <dgm:prSet/>
      <dgm:spPr/>
      <dgm:t>
        <a:bodyPr/>
        <a:lstStyle/>
        <a:p>
          <a:endParaRPr lang="sv-SE"/>
        </a:p>
      </dgm:t>
    </dgm:pt>
    <dgm:pt modelId="{255D8116-7A12-48F6-A89F-84F40B7E124D}" type="sibTrans" cxnId="{B7F8331E-94DC-485A-B428-034F65174133}">
      <dgm:prSet/>
      <dgm:spPr>
        <a:solidFill>
          <a:schemeClr val="tx2">
            <a:lumMod val="75000"/>
          </a:schemeClr>
        </a:solidFill>
      </dgm:spPr>
      <dgm:t>
        <a:bodyPr/>
        <a:lstStyle/>
        <a:p>
          <a:endParaRPr lang="sv-SE"/>
        </a:p>
      </dgm:t>
    </dgm:pt>
    <dgm:pt modelId="{FDF98B95-2E8C-4C4D-955B-782CAC42D87E}">
      <dgm:prSet/>
      <dgm:spPr/>
      <dgm:t>
        <a:bodyPr/>
        <a:lstStyle/>
        <a:p>
          <a:pPr rtl="0"/>
          <a:r>
            <a:rPr lang="sv-SE" dirty="0" smtClean="0"/>
            <a:t>C3</a:t>
          </a:r>
          <a:endParaRPr lang="sv-SE" dirty="0"/>
        </a:p>
      </dgm:t>
    </dgm:pt>
    <dgm:pt modelId="{90A73B75-4B37-437E-8D29-959A06F02A54}" type="parTrans" cxnId="{6443CAD6-6BC9-4D71-89DC-74556B73796D}">
      <dgm:prSet/>
      <dgm:spPr/>
      <dgm:t>
        <a:bodyPr/>
        <a:lstStyle/>
        <a:p>
          <a:endParaRPr lang="sv-SE"/>
        </a:p>
      </dgm:t>
    </dgm:pt>
    <dgm:pt modelId="{87BA9B8B-C8A4-4246-89AB-C5FDE6D50828}" type="sibTrans" cxnId="{6443CAD6-6BC9-4D71-89DC-74556B73796D}">
      <dgm:prSet/>
      <dgm:spPr>
        <a:solidFill>
          <a:schemeClr val="tx2">
            <a:lumMod val="75000"/>
          </a:schemeClr>
        </a:solidFill>
      </dgm:spPr>
      <dgm:t>
        <a:bodyPr/>
        <a:lstStyle/>
        <a:p>
          <a:endParaRPr lang="sv-SE"/>
        </a:p>
      </dgm:t>
    </dgm:pt>
    <dgm:pt modelId="{F38C5CC6-E6AD-4D8E-A7BE-8923C5BB5403}">
      <dgm:prSet/>
      <dgm:spPr/>
      <dgm:t>
        <a:bodyPr/>
        <a:lstStyle/>
        <a:p>
          <a:pPr rtl="0"/>
          <a:r>
            <a:rPr lang="sv-SE" dirty="0" smtClean="0"/>
            <a:t>C3 -&gt; evts commit</a:t>
          </a:r>
          <a:endParaRPr lang="sv-SE" dirty="0"/>
        </a:p>
      </dgm:t>
    </dgm:pt>
    <dgm:pt modelId="{123D1D44-8702-4C2E-A633-5BA906063ED8}" type="parTrans" cxnId="{3C4BA96C-EBA6-4659-9220-C6364D8158F3}">
      <dgm:prSet/>
      <dgm:spPr/>
      <dgm:t>
        <a:bodyPr/>
        <a:lstStyle/>
        <a:p>
          <a:endParaRPr lang="sv-SE"/>
        </a:p>
      </dgm:t>
    </dgm:pt>
    <dgm:pt modelId="{4EF733C5-F3C3-4490-9646-44439B2C42AA}" type="sibTrans" cxnId="{3C4BA96C-EBA6-4659-9220-C6364D8158F3}">
      <dgm:prSet/>
      <dgm:spPr>
        <a:solidFill>
          <a:schemeClr val="tx2">
            <a:lumMod val="75000"/>
          </a:schemeClr>
        </a:solidFill>
      </dgm:spPr>
      <dgm:t>
        <a:bodyPr/>
        <a:lstStyle/>
        <a:p>
          <a:endParaRPr lang="sv-SE"/>
        </a:p>
      </dgm:t>
    </dgm:pt>
    <dgm:pt modelId="{27EB20CF-841B-4539-8317-FC1A66FC0F5B}">
      <dgm:prSet/>
      <dgm:spPr>
        <a:solidFill>
          <a:schemeClr val="accent2"/>
        </a:solidFill>
      </dgm:spPr>
      <dgm:t>
        <a:bodyPr/>
        <a:lstStyle/>
        <a:p>
          <a:pPr rtl="0"/>
          <a:r>
            <a:rPr lang="sv-SE" dirty="0" smtClean="0"/>
            <a:t>Server Down!</a:t>
          </a:r>
          <a:endParaRPr lang="sv-SE" dirty="0"/>
        </a:p>
      </dgm:t>
    </dgm:pt>
    <dgm:pt modelId="{53E11995-5CC4-4C25-8513-C600D3A2382B}" type="parTrans" cxnId="{924149BE-1951-4D6A-BB31-EF24B24C5FD4}">
      <dgm:prSet/>
      <dgm:spPr/>
      <dgm:t>
        <a:bodyPr/>
        <a:lstStyle/>
        <a:p>
          <a:endParaRPr lang="sv-SE"/>
        </a:p>
      </dgm:t>
    </dgm:pt>
    <dgm:pt modelId="{8625E76A-FE31-46C2-8FF6-9A851223D70D}" type="sibTrans" cxnId="{924149BE-1951-4D6A-BB31-EF24B24C5FD4}">
      <dgm:prSet/>
      <dgm:spPr>
        <a:solidFill>
          <a:schemeClr val="tx2">
            <a:lumMod val="75000"/>
          </a:schemeClr>
        </a:solidFill>
      </dgm:spPr>
      <dgm:t>
        <a:bodyPr/>
        <a:lstStyle/>
        <a:p>
          <a:endParaRPr lang="sv-SE"/>
        </a:p>
      </dgm:t>
    </dgm:pt>
    <dgm:pt modelId="{0BDA3451-5862-4BC0-94DA-A365ED2D6DD0}">
      <dgm:prSet/>
      <dgm:spPr/>
      <dgm:t>
        <a:bodyPr/>
        <a:lstStyle/>
        <a:p>
          <a:pPr rtl="0"/>
          <a:r>
            <a:rPr lang="sv-SE" dirty="0" smtClean="0"/>
            <a:t>C3</a:t>
          </a:r>
          <a:endParaRPr lang="sv-SE" dirty="0"/>
        </a:p>
      </dgm:t>
    </dgm:pt>
    <dgm:pt modelId="{2FA7FC56-6536-41D2-B1C4-1C486AA0CFF0}" type="parTrans" cxnId="{5C9D2A09-EE8B-4474-9FE0-951C4A15D2C8}">
      <dgm:prSet/>
      <dgm:spPr/>
      <dgm:t>
        <a:bodyPr/>
        <a:lstStyle/>
        <a:p>
          <a:endParaRPr lang="sv-SE"/>
        </a:p>
      </dgm:t>
    </dgm:pt>
    <dgm:pt modelId="{68CEC781-393C-4D38-8C3A-271997202A69}" type="sibTrans" cxnId="{5C9D2A09-EE8B-4474-9FE0-951C4A15D2C8}">
      <dgm:prSet/>
      <dgm:spPr>
        <a:solidFill>
          <a:schemeClr val="tx2">
            <a:lumMod val="75000"/>
          </a:schemeClr>
        </a:solidFill>
      </dgm:spPr>
      <dgm:t>
        <a:bodyPr/>
        <a:lstStyle/>
        <a:p>
          <a:endParaRPr lang="sv-SE"/>
        </a:p>
      </dgm:t>
    </dgm:pt>
    <dgm:pt modelId="{7397763D-24D7-40CB-BBD3-48FB0FD59551}">
      <dgm:prSet/>
      <dgm:spPr>
        <a:solidFill>
          <a:schemeClr val="accent6">
            <a:lumMod val="75000"/>
          </a:schemeClr>
        </a:solidFill>
      </dgm:spPr>
      <dgm:t>
        <a:bodyPr/>
        <a:lstStyle/>
        <a:p>
          <a:pPr rtl="0"/>
          <a:r>
            <a:rPr lang="sv-SE" dirty="0" smtClean="0"/>
            <a:t>C3 -&gt; evts commit (duplicate!)</a:t>
          </a:r>
          <a:endParaRPr lang="sv-SE" dirty="0"/>
        </a:p>
      </dgm:t>
    </dgm:pt>
    <dgm:pt modelId="{7348C81C-2497-4090-BC6A-FD13CF84249F}" type="parTrans" cxnId="{3DC53C2B-24C6-4589-8FA1-198A300FD43D}">
      <dgm:prSet/>
      <dgm:spPr/>
      <dgm:t>
        <a:bodyPr/>
        <a:lstStyle/>
        <a:p>
          <a:endParaRPr lang="sv-SE"/>
        </a:p>
      </dgm:t>
    </dgm:pt>
    <dgm:pt modelId="{3580CFBD-CF75-4E1A-B849-F9F968951EEB}" type="sibTrans" cxnId="{3DC53C2B-24C6-4589-8FA1-198A300FD43D}">
      <dgm:prSet/>
      <dgm:spPr>
        <a:solidFill>
          <a:schemeClr val="tx2">
            <a:lumMod val="75000"/>
          </a:schemeClr>
        </a:solidFill>
      </dgm:spPr>
      <dgm:t>
        <a:bodyPr/>
        <a:lstStyle/>
        <a:p>
          <a:endParaRPr lang="sv-SE"/>
        </a:p>
      </dgm:t>
    </dgm:pt>
    <dgm:pt modelId="{093422FC-49C3-48B0-B879-DD0A8129061A}">
      <dgm:prSet>
        <dgm:style>
          <a:lnRef idx="2">
            <a:schemeClr val="accent3">
              <a:shade val="50000"/>
            </a:schemeClr>
          </a:lnRef>
          <a:fillRef idx="1">
            <a:schemeClr val="accent3"/>
          </a:fillRef>
          <a:effectRef idx="0">
            <a:schemeClr val="accent3"/>
          </a:effectRef>
          <a:fontRef idx="minor">
            <a:schemeClr val="lt1"/>
          </a:fontRef>
        </dgm:style>
      </dgm:prSet>
      <dgm:spPr/>
      <dgm:t>
        <a:bodyPr/>
        <a:lstStyle/>
        <a:p>
          <a:pPr rtl="0"/>
          <a:r>
            <a:rPr lang="sv-SE" dirty="0" smtClean="0"/>
            <a:t>ACK C3</a:t>
          </a:r>
          <a:endParaRPr lang="sv-SE" dirty="0"/>
        </a:p>
      </dgm:t>
    </dgm:pt>
    <dgm:pt modelId="{DA70FB4F-F465-4B99-993B-80ABEF129B68}" type="parTrans" cxnId="{58A439E2-E78F-4958-90E8-CB7A4AABCFD6}">
      <dgm:prSet/>
      <dgm:spPr/>
      <dgm:t>
        <a:bodyPr/>
        <a:lstStyle/>
        <a:p>
          <a:endParaRPr lang="sv-SE"/>
        </a:p>
      </dgm:t>
    </dgm:pt>
    <dgm:pt modelId="{AB26D212-B804-440C-8EF2-FBABBA616750}" type="sibTrans" cxnId="{58A439E2-E78F-4958-90E8-CB7A4AABCFD6}">
      <dgm:prSet/>
      <dgm:spPr>
        <a:solidFill>
          <a:schemeClr val="tx2">
            <a:lumMod val="75000"/>
          </a:schemeClr>
        </a:solidFill>
      </dgm:spPr>
      <dgm:t>
        <a:bodyPr/>
        <a:lstStyle/>
        <a:p>
          <a:endParaRPr lang="sv-SE"/>
        </a:p>
      </dgm:t>
    </dgm:pt>
    <dgm:pt modelId="{BDBEC679-9396-4A3C-984C-752B90F9F1BA}">
      <dgm:prSet/>
      <dgm:spPr/>
      <dgm:t>
        <a:bodyPr/>
        <a:lstStyle/>
        <a:p>
          <a:pPr rtl="0"/>
          <a:r>
            <a:rPr lang="sv-SE" dirty="0" smtClean="0"/>
            <a:t>C4 </a:t>
          </a:r>
          <a:r>
            <a:rPr lang="sv-SE" dirty="0" smtClean="0">
              <a:latin typeface="Calibri"/>
              <a:cs typeface="Calibri"/>
            </a:rPr>
            <a:t>→ </a:t>
          </a:r>
          <a:r>
            <a:rPr lang="sv-SE" dirty="0" smtClean="0"/>
            <a:t>...</a:t>
          </a:r>
          <a:endParaRPr lang="sv-SE" dirty="0"/>
        </a:p>
      </dgm:t>
    </dgm:pt>
    <dgm:pt modelId="{48F70E0A-62FE-40CF-9EDD-8C9F7132CA5A}" type="parTrans" cxnId="{E6242985-8CCB-464D-91D6-6FEBF35F523A}">
      <dgm:prSet/>
      <dgm:spPr/>
      <dgm:t>
        <a:bodyPr/>
        <a:lstStyle/>
        <a:p>
          <a:endParaRPr lang="sv-SE"/>
        </a:p>
      </dgm:t>
    </dgm:pt>
    <dgm:pt modelId="{CFA0B345-C8D5-470D-B7E2-48E03AD742AF}" type="sibTrans" cxnId="{E6242985-8CCB-464D-91D6-6FEBF35F523A}">
      <dgm:prSet/>
      <dgm:spPr/>
      <dgm:t>
        <a:bodyPr/>
        <a:lstStyle/>
        <a:p>
          <a:endParaRPr lang="sv-SE"/>
        </a:p>
      </dgm:t>
    </dgm:pt>
    <dgm:pt modelId="{E0D5699C-9540-4039-AE8B-0894D8F7CCFD}" type="pres">
      <dgm:prSet presAssocID="{A2C9901B-5E64-446A-9E42-E6BA5B14BB08}" presName="diagram" presStyleCnt="0">
        <dgm:presLayoutVars>
          <dgm:dir/>
          <dgm:resizeHandles val="exact"/>
        </dgm:presLayoutVars>
      </dgm:prSet>
      <dgm:spPr/>
      <dgm:t>
        <a:bodyPr/>
        <a:lstStyle/>
        <a:p>
          <a:endParaRPr lang="sv-SE"/>
        </a:p>
      </dgm:t>
    </dgm:pt>
    <dgm:pt modelId="{84090C6F-1596-4B44-BC1F-83AE951E0C13}" type="pres">
      <dgm:prSet presAssocID="{31A16833-EA41-4816-A7BD-B70A759B8423}" presName="node" presStyleLbl="node1" presStyleIdx="0" presStyleCnt="10">
        <dgm:presLayoutVars>
          <dgm:bulletEnabled val="1"/>
        </dgm:presLayoutVars>
      </dgm:prSet>
      <dgm:spPr/>
      <dgm:t>
        <a:bodyPr/>
        <a:lstStyle/>
        <a:p>
          <a:endParaRPr lang="sv-SE"/>
        </a:p>
      </dgm:t>
    </dgm:pt>
    <dgm:pt modelId="{2DF9E02F-61D4-46F3-B669-FC93FD7B8C29}" type="pres">
      <dgm:prSet presAssocID="{2D3D3B31-1CB9-45B1-9FA6-5FB4323E578A}" presName="sibTrans" presStyleLbl="sibTrans2D1" presStyleIdx="0" presStyleCnt="9"/>
      <dgm:spPr/>
      <dgm:t>
        <a:bodyPr/>
        <a:lstStyle/>
        <a:p>
          <a:endParaRPr lang="sv-SE"/>
        </a:p>
      </dgm:t>
    </dgm:pt>
    <dgm:pt modelId="{31C06591-5EB8-4F96-8D39-D1D55E871F08}" type="pres">
      <dgm:prSet presAssocID="{2D3D3B31-1CB9-45B1-9FA6-5FB4323E578A}" presName="connectorText" presStyleLbl="sibTrans2D1" presStyleIdx="0" presStyleCnt="9"/>
      <dgm:spPr/>
      <dgm:t>
        <a:bodyPr/>
        <a:lstStyle/>
        <a:p>
          <a:endParaRPr lang="sv-SE"/>
        </a:p>
      </dgm:t>
    </dgm:pt>
    <dgm:pt modelId="{E7BDCD18-C741-44A1-A076-DC6C4A7550DD}" type="pres">
      <dgm:prSet presAssocID="{4E1C2570-AF67-4CFD-BA54-3C5C7E933F46}" presName="node" presStyleLbl="node1" presStyleIdx="1" presStyleCnt="10">
        <dgm:presLayoutVars>
          <dgm:bulletEnabled val="1"/>
        </dgm:presLayoutVars>
      </dgm:prSet>
      <dgm:spPr/>
      <dgm:t>
        <a:bodyPr/>
        <a:lstStyle/>
        <a:p>
          <a:endParaRPr lang="sv-SE"/>
        </a:p>
      </dgm:t>
    </dgm:pt>
    <dgm:pt modelId="{72CF3206-40B4-4079-8843-0488EE080866}" type="pres">
      <dgm:prSet presAssocID="{B8A3CBBE-7239-4261-BC61-ABB07CE0EEDC}" presName="sibTrans" presStyleLbl="sibTrans2D1" presStyleIdx="1" presStyleCnt="9"/>
      <dgm:spPr/>
      <dgm:t>
        <a:bodyPr/>
        <a:lstStyle/>
        <a:p>
          <a:endParaRPr lang="sv-SE"/>
        </a:p>
      </dgm:t>
    </dgm:pt>
    <dgm:pt modelId="{5BCE91C2-C62A-4618-8B2D-A1D6386C31FF}" type="pres">
      <dgm:prSet presAssocID="{B8A3CBBE-7239-4261-BC61-ABB07CE0EEDC}" presName="connectorText" presStyleLbl="sibTrans2D1" presStyleIdx="1" presStyleCnt="9"/>
      <dgm:spPr/>
      <dgm:t>
        <a:bodyPr/>
        <a:lstStyle/>
        <a:p>
          <a:endParaRPr lang="sv-SE"/>
        </a:p>
      </dgm:t>
    </dgm:pt>
    <dgm:pt modelId="{7ED3392A-6695-4E21-8AB1-D68F982E3BA1}" type="pres">
      <dgm:prSet presAssocID="{5CEA21B8-B8BB-420B-8552-EAEBD41F84EF}" presName="node" presStyleLbl="node1" presStyleIdx="2" presStyleCnt="10">
        <dgm:presLayoutVars>
          <dgm:bulletEnabled val="1"/>
        </dgm:presLayoutVars>
      </dgm:prSet>
      <dgm:spPr/>
      <dgm:t>
        <a:bodyPr/>
        <a:lstStyle/>
        <a:p>
          <a:endParaRPr lang="sv-SE"/>
        </a:p>
      </dgm:t>
    </dgm:pt>
    <dgm:pt modelId="{F1D75D98-E834-411A-B34B-CB1A440884AB}" type="pres">
      <dgm:prSet presAssocID="{255D8116-7A12-48F6-A89F-84F40B7E124D}" presName="sibTrans" presStyleLbl="sibTrans2D1" presStyleIdx="2" presStyleCnt="9"/>
      <dgm:spPr/>
      <dgm:t>
        <a:bodyPr/>
        <a:lstStyle/>
        <a:p>
          <a:endParaRPr lang="sv-SE"/>
        </a:p>
      </dgm:t>
    </dgm:pt>
    <dgm:pt modelId="{A605B25F-7854-42E4-811D-D6252BE511F7}" type="pres">
      <dgm:prSet presAssocID="{255D8116-7A12-48F6-A89F-84F40B7E124D}" presName="connectorText" presStyleLbl="sibTrans2D1" presStyleIdx="2" presStyleCnt="9"/>
      <dgm:spPr/>
      <dgm:t>
        <a:bodyPr/>
        <a:lstStyle/>
        <a:p>
          <a:endParaRPr lang="sv-SE"/>
        </a:p>
      </dgm:t>
    </dgm:pt>
    <dgm:pt modelId="{CC955E52-56F2-473B-8D57-12C2ED9E0475}" type="pres">
      <dgm:prSet presAssocID="{FDF98B95-2E8C-4C4D-955B-782CAC42D87E}" presName="node" presStyleLbl="node1" presStyleIdx="3" presStyleCnt="10">
        <dgm:presLayoutVars>
          <dgm:bulletEnabled val="1"/>
        </dgm:presLayoutVars>
      </dgm:prSet>
      <dgm:spPr/>
      <dgm:t>
        <a:bodyPr/>
        <a:lstStyle/>
        <a:p>
          <a:endParaRPr lang="sv-SE"/>
        </a:p>
      </dgm:t>
    </dgm:pt>
    <dgm:pt modelId="{6A52C6A1-0FBB-40F9-9A38-E21ACFF402C0}" type="pres">
      <dgm:prSet presAssocID="{87BA9B8B-C8A4-4246-89AB-C5FDE6D50828}" presName="sibTrans" presStyleLbl="sibTrans2D1" presStyleIdx="3" presStyleCnt="9"/>
      <dgm:spPr/>
      <dgm:t>
        <a:bodyPr/>
        <a:lstStyle/>
        <a:p>
          <a:endParaRPr lang="sv-SE"/>
        </a:p>
      </dgm:t>
    </dgm:pt>
    <dgm:pt modelId="{D47A6916-B493-4B46-9512-0D87652F3643}" type="pres">
      <dgm:prSet presAssocID="{87BA9B8B-C8A4-4246-89AB-C5FDE6D50828}" presName="connectorText" presStyleLbl="sibTrans2D1" presStyleIdx="3" presStyleCnt="9"/>
      <dgm:spPr/>
      <dgm:t>
        <a:bodyPr/>
        <a:lstStyle/>
        <a:p>
          <a:endParaRPr lang="sv-SE"/>
        </a:p>
      </dgm:t>
    </dgm:pt>
    <dgm:pt modelId="{232FC9CF-1B25-4D08-A31B-E76AC9CACE1A}" type="pres">
      <dgm:prSet presAssocID="{F38C5CC6-E6AD-4D8E-A7BE-8923C5BB5403}" presName="node" presStyleLbl="node1" presStyleIdx="4" presStyleCnt="10">
        <dgm:presLayoutVars>
          <dgm:bulletEnabled val="1"/>
        </dgm:presLayoutVars>
      </dgm:prSet>
      <dgm:spPr/>
      <dgm:t>
        <a:bodyPr/>
        <a:lstStyle/>
        <a:p>
          <a:endParaRPr lang="sv-SE"/>
        </a:p>
      </dgm:t>
    </dgm:pt>
    <dgm:pt modelId="{74C72A92-8758-4406-A414-A8995F344BC4}" type="pres">
      <dgm:prSet presAssocID="{4EF733C5-F3C3-4490-9646-44439B2C42AA}" presName="sibTrans" presStyleLbl="sibTrans2D1" presStyleIdx="4" presStyleCnt="9"/>
      <dgm:spPr/>
      <dgm:t>
        <a:bodyPr/>
        <a:lstStyle/>
        <a:p>
          <a:endParaRPr lang="sv-SE"/>
        </a:p>
      </dgm:t>
    </dgm:pt>
    <dgm:pt modelId="{99C40048-5FA4-47B5-9494-BB98E1B7C85A}" type="pres">
      <dgm:prSet presAssocID="{4EF733C5-F3C3-4490-9646-44439B2C42AA}" presName="connectorText" presStyleLbl="sibTrans2D1" presStyleIdx="4" presStyleCnt="9"/>
      <dgm:spPr/>
      <dgm:t>
        <a:bodyPr/>
        <a:lstStyle/>
        <a:p>
          <a:endParaRPr lang="sv-SE"/>
        </a:p>
      </dgm:t>
    </dgm:pt>
    <dgm:pt modelId="{E4B22FBA-758D-4776-810E-3459D628C060}" type="pres">
      <dgm:prSet presAssocID="{27EB20CF-841B-4539-8317-FC1A66FC0F5B}" presName="node" presStyleLbl="node1" presStyleIdx="5" presStyleCnt="10" custScaleX="154786" custScaleY="154786">
        <dgm:presLayoutVars>
          <dgm:bulletEnabled val="1"/>
        </dgm:presLayoutVars>
      </dgm:prSet>
      <dgm:spPr>
        <a:prstGeom prst="irregularSeal2">
          <a:avLst/>
        </a:prstGeom>
      </dgm:spPr>
      <dgm:t>
        <a:bodyPr/>
        <a:lstStyle/>
        <a:p>
          <a:endParaRPr lang="sv-SE"/>
        </a:p>
      </dgm:t>
    </dgm:pt>
    <dgm:pt modelId="{068DDF0C-F7A4-4F89-ACC6-203006C0E77F}" type="pres">
      <dgm:prSet presAssocID="{8625E76A-FE31-46C2-8FF6-9A851223D70D}" presName="sibTrans" presStyleLbl="sibTrans2D1" presStyleIdx="5" presStyleCnt="9"/>
      <dgm:spPr/>
      <dgm:t>
        <a:bodyPr/>
        <a:lstStyle/>
        <a:p>
          <a:endParaRPr lang="sv-SE"/>
        </a:p>
      </dgm:t>
    </dgm:pt>
    <dgm:pt modelId="{5549A2CD-0821-4BEF-A0B7-2D7DEDB8C99C}" type="pres">
      <dgm:prSet presAssocID="{8625E76A-FE31-46C2-8FF6-9A851223D70D}" presName="connectorText" presStyleLbl="sibTrans2D1" presStyleIdx="5" presStyleCnt="9"/>
      <dgm:spPr/>
      <dgm:t>
        <a:bodyPr/>
        <a:lstStyle/>
        <a:p>
          <a:endParaRPr lang="sv-SE"/>
        </a:p>
      </dgm:t>
    </dgm:pt>
    <dgm:pt modelId="{D1E9CF50-7FF4-4E06-BAB8-78FF82FECBA3}" type="pres">
      <dgm:prSet presAssocID="{0BDA3451-5862-4BC0-94DA-A365ED2D6DD0}" presName="node" presStyleLbl="node1" presStyleIdx="6" presStyleCnt="10">
        <dgm:presLayoutVars>
          <dgm:bulletEnabled val="1"/>
        </dgm:presLayoutVars>
      </dgm:prSet>
      <dgm:spPr/>
      <dgm:t>
        <a:bodyPr/>
        <a:lstStyle/>
        <a:p>
          <a:endParaRPr lang="sv-SE"/>
        </a:p>
      </dgm:t>
    </dgm:pt>
    <dgm:pt modelId="{209E28A0-3FCA-4AF0-A6F5-8A1B16DFDEC7}" type="pres">
      <dgm:prSet presAssocID="{68CEC781-393C-4D38-8C3A-271997202A69}" presName="sibTrans" presStyleLbl="sibTrans2D1" presStyleIdx="6" presStyleCnt="9"/>
      <dgm:spPr/>
      <dgm:t>
        <a:bodyPr/>
        <a:lstStyle/>
        <a:p>
          <a:endParaRPr lang="sv-SE"/>
        </a:p>
      </dgm:t>
    </dgm:pt>
    <dgm:pt modelId="{B9880794-7BCC-41AB-BF84-C6AFBE935656}" type="pres">
      <dgm:prSet presAssocID="{68CEC781-393C-4D38-8C3A-271997202A69}" presName="connectorText" presStyleLbl="sibTrans2D1" presStyleIdx="6" presStyleCnt="9"/>
      <dgm:spPr/>
      <dgm:t>
        <a:bodyPr/>
        <a:lstStyle/>
        <a:p>
          <a:endParaRPr lang="sv-SE"/>
        </a:p>
      </dgm:t>
    </dgm:pt>
    <dgm:pt modelId="{65F7A32E-8E3C-4974-8444-5C57096C813B}" type="pres">
      <dgm:prSet presAssocID="{7397763D-24D7-40CB-BBD3-48FB0FD59551}" presName="node" presStyleLbl="node1" presStyleIdx="7" presStyleCnt="10">
        <dgm:presLayoutVars>
          <dgm:bulletEnabled val="1"/>
        </dgm:presLayoutVars>
      </dgm:prSet>
      <dgm:spPr/>
      <dgm:t>
        <a:bodyPr/>
        <a:lstStyle/>
        <a:p>
          <a:endParaRPr lang="sv-SE"/>
        </a:p>
      </dgm:t>
    </dgm:pt>
    <dgm:pt modelId="{78BF1BBE-5250-4A8A-B344-63824DEC142A}" type="pres">
      <dgm:prSet presAssocID="{3580CFBD-CF75-4E1A-B849-F9F968951EEB}" presName="sibTrans" presStyleLbl="sibTrans2D1" presStyleIdx="7" presStyleCnt="9"/>
      <dgm:spPr/>
      <dgm:t>
        <a:bodyPr/>
        <a:lstStyle/>
        <a:p>
          <a:endParaRPr lang="sv-SE"/>
        </a:p>
      </dgm:t>
    </dgm:pt>
    <dgm:pt modelId="{DCF8109B-F471-4116-8611-888C24207E0E}" type="pres">
      <dgm:prSet presAssocID="{3580CFBD-CF75-4E1A-B849-F9F968951EEB}" presName="connectorText" presStyleLbl="sibTrans2D1" presStyleIdx="7" presStyleCnt="9"/>
      <dgm:spPr/>
      <dgm:t>
        <a:bodyPr/>
        <a:lstStyle/>
        <a:p>
          <a:endParaRPr lang="sv-SE"/>
        </a:p>
      </dgm:t>
    </dgm:pt>
    <dgm:pt modelId="{4BC5F6AB-24FC-4116-AD74-782A07301304}" type="pres">
      <dgm:prSet presAssocID="{093422FC-49C3-48B0-B879-DD0A8129061A}" presName="node" presStyleLbl="node1" presStyleIdx="8" presStyleCnt="10">
        <dgm:presLayoutVars>
          <dgm:bulletEnabled val="1"/>
        </dgm:presLayoutVars>
      </dgm:prSet>
      <dgm:spPr/>
      <dgm:t>
        <a:bodyPr/>
        <a:lstStyle/>
        <a:p>
          <a:endParaRPr lang="sv-SE"/>
        </a:p>
      </dgm:t>
    </dgm:pt>
    <dgm:pt modelId="{51443CB0-C799-4008-BDB8-33DC610752D7}" type="pres">
      <dgm:prSet presAssocID="{AB26D212-B804-440C-8EF2-FBABBA616750}" presName="sibTrans" presStyleLbl="sibTrans2D1" presStyleIdx="8" presStyleCnt="9"/>
      <dgm:spPr/>
      <dgm:t>
        <a:bodyPr/>
        <a:lstStyle/>
        <a:p>
          <a:endParaRPr lang="sv-SE"/>
        </a:p>
      </dgm:t>
    </dgm:pt>
    <dgm:pt modelId="{9382CE01-D400-41E3-9608-5572DCB3637C}" type="pres">
      <dgm:prSet presAssocID="{AB26D212-B804-440C-8EF2-FBABBA616750}" presName="connectorText" presStyleLbl="sibTrans2D1" presStyleIdx="8" presStyleCnt="9"/>
      <dgm:spPr/>
      <dgm:t>
        <a:bodyPr/>
        <a:lstStyle/>
        <a:p>
          <a:endParaRPr lang="sv-SE"/>
        </a:p>
      </dgm:t>
    </dgm:pt>
    <dgm:pt modelId="{9DDE2C76-1CA1-4E44-B58D-6255FF9C7893}" type="pres">
      <dgm:prSet presAssocID="{BDBEC679-9396-4A3C-984C-752B90F9F1BA}" presName="node" presStyleLbl="node1" presStyleIdx="9" presStyleCnt="10">
        <dgm:presLayoutVars>
          <dgm:bulletEnabled val="1"/>
        </dgm:presLayoutVars>
      </dgm:prSet>
      <dgm:spPr/>
      <dgm:t>
        <a:bodyPr/>
        <a:lstStyle/>
        <a:p>
          <a:endParaRPr lang="sv-SE"/>
        </a:p>
      </dgm:t>
    </dgm:pt>
  </dgm:ptLst>
  <dgm:cxnLst>
    <dgm:cxn modelId="{84944D7C-2233-4498-A395-800D49315FF3}" type="presOf" srcId="{FDF98B95-2E8C-4C4D-955B-782CAC42D87E}" destId="{CC955E52-56F2-473B-8D57-12C2ED9E0475}" srcOrd="0" destOrd="0" presId="urn:microsoft.com/office/officeart/2005/8/layout/process5"/>
    <dgm:cxn modelId="{C9A91F4A-A237-4FD8-8F30-341F9D082B82}" type="presOf" srcId="{255D8116-7A12-48F6-A89F-84F40B7E124D}" destId="{A605B25F-7854-42E4-811D-D6252BE511F7}" srcOrd="1" destOrd="0" presId="urn:microsoft.com/office/officeart/2005/8/layout/process5"/>
    <dgm:cxn modelId="{BBCB55F8-E008-47AE-825B-5A6C0C3F8EA5}" type="presOf" srcId="{8625E76A-FE31-46C2-8FF6-9A851223D70D}" destId="{5549A2CD-0821-4BEF-A0B7-2D7DEDB8C99C}" srcOrd="1" destOrd="0" presId="urn:microsoft.com/office/officeart/2005/8/layout/process5"/>
    <dgm:cxn modelId="{05EF8D49-677A-43F4-81F1-B90498ACB634}" type="presOf" srcId="{A2C9901B-5E64-446A-9E42-E6BA5B14BB08}" destId="{E0D5699C-9540-4039-AE8B-0894D8F7CCFD}" srcOrd="0" destOrd="0" presId="urn:microsoft.com/office/officeart/2005/8/layout/process5"/>
    <dgm:cxn modelId="{3C4BA96C-EBA6-4659-9220-C6364D8158F3}" srcId="{A2C9901B-5E64-446A-9E42-E6BA5B14BB08}" destId="{F38C5CC6-E6AD-4D8E-A7BE-8923C5BB5403}" srcOrd="4" destOrd="0" parTransId="{123D1D44-8702-4C2E-A633-5BA906063ED8}" sibTransId="{4EF733C5-F3C3-4490-9646-44439B2C42AA}"/>
    <dgm:cxn modelId="{924149BE-1951-4D6A-BB31-EF24B24C5FD4}" srcId="{A2C9901B-5E64-446A-9E42-E6BA5B14BB08}" destId="{27EB20CF-841B-4539-8317-FC1A66FC0F5B}" srcOrd="5" destOrd="0" parTransId="{53E11995-5CC4-4C25-8513-C600D3A2382B}" sibTransId="{8625E76A-FE31-46C2-8FF6-9A851223D70D}"/>
    <dgm:cxn modelId="{9F624ED6-8F41-4053-9008-43D5CB3147E3}" type="presOf" srcId="{2D3D3B31-1CB9-45B1-9FA6-5FB4323E578A}" destId="{31C06591-5EB8-4F96-8D39-D1D55E871F08}" srcOrd="1" destOrd="0" presId="urn:microsoft.com/office/officeart/2005/8/layout/process5"/>
    <dgm:cxn modelId="{C8472B3E-824D-4D3A-B827-8832D9D35371}" type="presOf" srcId="{2D3D3B31-1CB9-45B1-9FA6-5FB4323E578A}" destId="{2DF9E02F-61D4-46F3-B669-FC93FD7B8C29}" srcOrd="0" destOrd="0" presId="urn:microsoft.com/office/officeart/2005/8/layout/process5"/>
    <dgm:cxn modelId="{89600C43-0899-470F-872A-BDBBF34A2E08}" type="presOf" srcId="{4EF733C5-F3C3-4490-9646-44439B2C42AA}" destId="{74C72A92-8758-4406-A414-A8995F344BC4}" srcOrd="0" destOrd="0" presId="urn:microsoft.com/office/officeart/2005/8/layout/process5"/>
    <dgm:cxn modelId="{4228474D-0C0C-4801-A7C3-5E8CA3147ED5}" type="presOf" srcId="{AB26D212-B804-440C-8EF2-FBABBA616750}" destId="{9382CE01-D400-41E3-9608-5572DCB3637C}" srcOrd="1" destOrd="0" presId="urn:microsoft.com/office/officeart/2005/8/layout/process5"/>
    <dgm:cxn modelId="{DA8A019D-788A-43D2-AE36-AE31D8F31356}" type="presOf" srcId="{87BA9B8B-C8A4-4246-89AB-C5FDE6D50828}" destId="{6A52C6A1-0FBB-40F9-9A38-E21ACFF402C0}" srcOrd="0" destOrd="0" presId="urn:microsoft.com/office/officeart/2005/8/layout/process5"/>
    <dgm:cxn modelId="{6BBCA1BE-A8B3-4249-A9E8-DB83654F1861}" type="presOf" srcId="{F38C5CC6-E6AD-4D8E-A7BE-8923C5BB5403}" destId="{232FC9CF-1B25-4D08-A31B-E76AC9CACE1A}" srcOrd="0" destOrd="0" presId="urn:microsoft.com/office/officeart/2005/8/layout/process5"/>
    <dgm:cxn modelId="{F258F9F9-3FAF-4BD4-84E4-10F1731FC7D7}" type="presOf" srcId="{68CEC781-393C-4D38-8C3A-271997202A69}" destId="{B9880794-7BCC-41AB-BF84-C6AFBE935656}" srcOrd="1" destOrd="0" presId="urn:microsoft.com/office/officeart/2005/8/layout/process5"/>
    <dgm:cxn modelId="{E6242985-8CCB-464D-91D6-6FEBF35F523A}" srcId="{A2C9901B-5E64-446A-9E42-E6BA5B14BB08}" destId="{BDBEC679-9396-4A3C-984C-752B90F9F1BA}" srcOrd="9" destOrd="0" parTransId="{48F70E0A-62FE-40CF-9EDD-8C9F7132CA5A}" sibTransId="{CFA0B345-C8D5-470D-B7E2-48E03AD742AF}"/>
    <dgm:cxn modelId="{5C9D2A09-EE8B-4474-9FE0-951C4A15D2C8}" srcId="{A2C9901B-5E64-446A-9E42-E6BA5B14BB08}" destId="{0BDA3451-5862-4BC0-94DA-A365ED2D6DD0}" srcOrd="6" destOrd="0" parTransId="{2FA7FC56-6536-41D2-B1C4-1C486AA0CFF0}" sibTransId="{68CEC781-393C-4D38-8C3A-271997202A69}"/>
    <dgm:cxn modelId="{77AA0A61-F0FF-40DA-90F4-7694A8A8D921}" type="presOf" srcId="{3580CFBD-CF75-4E1A-B849-F9F968951EEB}" destId="{DCF8109B-F471-4116-8611-888C24207E0E}" srcOrd="1" destOrd="0" presId="urn:microsoft.com/office/officeart/2005/8/layout/process5"/>
    <dgm:cxn modelId="{3DC53C2B-24C6-4589-8FA1-198A300FD43D}" srcId="{A2C9901B-5E64-446A-9E42-E6BA5B14BB08}" destId="{7397763D-24D7-40CB-BBD3-48FB0FD59551}" srcOrd="7" destOrd="0" parTransId="{7348C81C-2497-4090-BC6A-FD13CF84249F}" sibTransId="{3580CFBD-CF75-4E1A-B849-F9F968951EEB}"/>
    <dgm:cxn modelId="{1732411C-D1BE-4F77-BEC8-D7928AC8EBB2}" type="presOf" srcId="{68CEC781-393C-4D38-8C3A-271997202A69}" destId="{209E28A0-3FCA-4AF0-A6F5-8A1B16DFDEC7}" srcOrd="0" destOrd="0" presId="urn:microsoft.com/office/officeart/2005/8/layout/process5"/>
    <dgm:cxn modelId="{D0189AC9-F47F-4C54-AAC3-9994B80AC3FA}" type="presOf" srcId="{255D8116-7A12-48F6-A89F-84F40B7E124D}" destId="{F1D75D98-E834-411A-B34B-CB1A440884AB}" srcOrd="0" destOrd="0" presId="urn:microsoft.com/office/officeart/2005/8/layout/process5"/>
    <dgm:cxn modelId="{58A439E2-E78F-4958-90E8-CB7A4AABCFD6}" srcId="{A2C9901B-5E64-446A-9E42-E6BA5B14BB08}" destId="{093422FC-49C3-48B0-B879-DD0A8129061A}" srcOrd="8" destOrd="0" parTransId="{DA70FB4F-F465-4B99-993B-80ABEF129B68}" sibTransId="{AB26D212-B804-440C-8EF2-FBABBA616750}"/>
    <dgm:cxn modelId="{84E4E76C-75DC-49BD-974D-A6B2ACBD4F29}" type="presOf" srcId="{B8A3CBBE-7239-4261-BC61-ABB07CE0EEDC}" destId="{72CF3206-40B4-4079-8843-0488EE080866}" srcOrd="0" destOrd="0" presId="urn:microsoft.com/office/officeart/2005/8/layout/process5"/>
    <dgm:cxn modelId="{CE24C77A-B111-4593-8D00-CED6204161DC}" type="presOf" srcId="{8625E76A-FE31-46C2-8FF6-9A851223D70D}" destId="{068DDF0C-F7A4-4F89-ACC6-203006C0E77F}" srcOrd="0" destOrd="0" presId="urn:microsoft.com/office/officeart/2005/8/layout/process5"/>
    <dgm:cxn modelId="{D687CDAA-2A27-4696-B57B-3F8E969C3D6F}" type="presOf" srcId="{BDBEC679-9396-4A3C-984C-752B90F9F1BA}" destId="{9DDE2C76-1CA1-4E44-B58D-6255FF9C7893}" srcOrd="0" destOrd="0" presId="urn:microsoft.com/office/officeart/2005/8/layout/process5"/>
    <dgm:cxn modelId="{10CF2172-E73B-4DB6-A716-C4A76AF19264}" srcId="{A2C9901B-5E64-446A-9E42-E6BA5B14BB08}" destId="{31A16833-EA41-4816-A7BD-B70A759B8423}" srcOrd="0" destOrd="0" parTransId="{DFB187A0-2052-43FF-A6E0-0FFC1B7123FD}" sibTransId="{2D3D3B31-1CB9-45B1-9FA6-5FB4323E578A}"/>
    <dgm:cxn modelId="{DCCD2F1E-C759-43D9-A7B2-6B42B89F4BAF}" type="presOf" srcId="{B8A3CBBE-7239-4261-BC61-ABB07CE0EEDC}" destId="{5BCE91C2-C62A-4618-8B2D-A1D6386C31FF}" srcOrd="1" destOrd="0" presId="urn:microsoft.com/office/officeart/2005/8/layout/process5"/>
    <dgm:cxn modelId="{B7F8331E-94DC-485A-B428-034F65174133}" srcId="{A2C9901B-5E64-446A-9E42-E6BA5B14BB08}" destId="{5CEA21B8-B8BB-420B-8552-EAEBD41F84EF}" srcOrd="2" destOrd="0" parTransId="{588403F8-AA16-4AD8-8B64-75D2B2364A66}" sibTransId="{255D8116-7A12-48F6-A89F-84F40B7E124D}"/>
    <dgm:cxn modelId="{6FA5FD1C-A8E3-4057-80D2-5D038A3267A7}" type="presOf" srcId="{31A16833-EA41-4816-A7BD-B70A759B8423}" destId="{84090C6F-1596-4B44-BC1F-83AE951E0C13}" srcOrd="0" destOrd="0" presId="urn:microsoft.com/office/officeart/2005/8/layout/process5"/>
    <dgm:cxn modelId="{E7156B8D-7805-4C5D-BEAF-7A3922E8D1A0}" type="presOf" srcId="{4E1C2570-AF67-4CFD-BA54-3C5C7E933F46}" destId="{E7BDCD18-C741-44A1-A076-DC6C4A7550DD}" srcOrd="0" destOrd="0" presId="urn:microsoft.com/office/officeart/2005/8/layout/process5"/>
    <dgm:cxn modelId="{31D9D885-FA41-490E-9474-B3B5C29529EC}" type="presOf" srcId="{3580CFBD-CF75-4E1A-B849-F9F968951EEB}" destId="{78BF1BBE-5250-4A8A-B344-63824DEC142A}" srcOrd="0" destOrd="0" presId="urn:microsoft.com/office/officeart/2005/8/layout/process5"/>
    <dgm:cxn modelId="{DCF739FF-7E08-4A52-BF73-5975000209AF}" type="presOf" srcId="{AB26D212-B804-440C-8EF2-FBABBA616750}" destId="{51443CB0-C799-4008-BDB8-33DC610752D7}" srcOrd="0" destOrd="0" presId="urn:microsoft.com/office/officeart/2005/8/layout/process5"/>
    <dgm:cxn modelId="{AE45470A-532E-487B-9F35-9B5AC2910A11}" type="presOf" srcId="{5CEA21B8-B8BB-420B-8552-EAEBD41F84EF}" destId="{7ED3392A-6695-4E21-8AB1-D68F982E3BA1}" srcOrd="0" destOrd="0" presId="urn:microsoft.com/office/officeart/2005/8/layout/process5"/>
    <dgm:cxn modelId="{65DB9500-16C1-44B7-A5B1-AEBD7C6EB747}" type="presOf" srcId="{0BDA3451-5862-4BC0-94DA-A365ED2D6DD0}" destId="{D1E9CF50-7FF4-4E06-BAB8-78FF82FECBA3}" srcOrd="0" destOrd="0" presId="urn:microsoft.com/office/officeart/2005/8/layout/process5"/>
    <dgm:cxn modelId="{518C3A1B-DB5E-4785-90DA-F9F6B5C77827}" type="presOf" srcId="{093422FC-49C3-48B0-B879-DD0A8129061A}" destId="{4BC5F6AB-24FC-4116-AD74-782A07301304}" srcOrd="0" destOrd="0" presId="urn:microsoft.com/office/officeart/2005/8/layout/process5"/>
    <dgm:cxn modelId="{673E428B-50B0-4353-BE91-F04615E12F60}" srcId="{A2C9901B-5E64-446A-9E42-E6BA5B14BB08}" destId="{4E1C2570-AF67-4CFD-BA54-3C5C7E933F46}" srcOrd="1" destOrd="0" parTransId="{6BE296E7-DC44-4942-BCD1-8D3C38C53314}" sibTransId="{B8A3CBBE-7239-4261-BC61-ABB07CE0EEDC}"/>
    <dgm:cxn modelId="{6443CAD6-6BC9-4D71-89DC-74556B73796D}" srcId="{A2C9901B-5E64-446A-9E42-E6BA5B14BB08}" destId="{FDF98B95-2E8C-4C4D-955B-782CAC42D87E}" srcOrd="3" destOrd="0" parTransId="{90A73B75-4B37-437E-8D29-959A06F02A54}" sibTransId="{87BA9B8B-C8A4-4246-89AB-C5FDE6D50828}"/>
    <dgm:cxn modelId="{F40AB8A7-8AE7-4869-B450-B65557E9BBB0}" type="presOf" srcId="{87BA9B8B-C8A4-4246-89AB-C5FDE6D50828}" destId="{D47A6916-B493-4B46-9512-0D87652F3643}" srcOrd="1" destOrd="0" presId="urn:microsoft.com/office/officeart/2005/8/layout/process5"/>
    <dgm:cxn modelId="{35E03A8A-AF15-445C-B946-5ADE6F29A490}" type="presOf" srcId="{27EB20CF-841B-4539-8317-FC1A66FC0F5B}" destId="{E4B22FBA-758D-4776-810E-3459D628C060}" srcOrd="0" destOrd="0" presId="urn:microsoft.com/office/officeart/2005/8/layout/process5"/>
    <dgm:cxn modelId="{12E345AE-2B86-4656-836B-8A8027380381}" type="presOf" srcId="{4EF733C5-F3C3-4490-9646-44439B2C42AA}" destId="{99C40048-5FA4-47B5-9494-BB98E1B7C85A}" srcOrd="1" destOrd="0" presId="urn:microsoft.com/office/officeart/2005/8/layout/process5"/>
    <dgm:cxn modelId="{16F542C1-EA43-494E-B31A-8FA2A195A57A}" type="presOf" srcId="{7397763D-24D7-40CB-BBD3-48FB0FD59551}" destId="{65F7A32E-8E3C-4974-8444-5C57096C813B}" srcOrd="0" destOrd="0" presId="urn:microsoft.com/office/officeart/2005/8/layout/process5"/>
    <dgm:cxn modelId="{9AA97B5A-0416-4584-B607-3B3A60CD9E8A}" type="presParOf" srcId="{E0D5699C-9540-4039-AE8B-0894D8F7CCFD}" destId="{84090C6F-1596-4B44-BC1F-83AE951E0C13}" srcOrd="0" destOrd="0" presId="urn:microsoft.com/office/officeart/2005/8/layout/process5"/>
    <dgm:cxn modelId="{33DB370B-D0E1-4CC9-92E2-D02E000B8CDC}" type="presParOf" srcId="{E0D5699C-9540-4039-AE8B-0894D8F7CCFD}" destId="{2DF9E02F-61D4-46F3-B669-FC93FD7B8C29}" srcOrd="1" destOrd="0" presId="urn:microsoft.com/office/officeart/2005/8/layout/process5"/>
    <dgm:cxn modelId="{9348C29F-3146-4507-AE7A-7B29D483C1DF}" type="presParOf" srcId="{2DF9E02F-61D4-46F3-B669-FC93FD7B8C29}" destId="{31C06591-5EB8-4F96-8D39-D1D55E871F08}" srcOrd="0" destOrd="0" presId="urn:microsoft.com/office/officeart/2005/8/layout/process5"/>
    <dgm:cxn modelId="{84591848-C773-467C-825B-B468325D6CA0}" type="presParOf" srcId="{E0D5699C-9540-4039-AE8B-0894D8F7CCFD}" destId="{E7BDCD18-C741-44A1-A076-DC6C4A7550DD}" srcOrd="2" destOrd="0" presId="urn:microsoft.com/office/officeart/2005/8/layout/process5"/>
    <dgm:cxn modelId="{5897429B-125E-47AC-82C1-2149B087CB02}" type="presParOf" srcId="{E0D5699C-9540-4039-AE8B-0894D8F7CCFD}" destId="{72CF3206-40B4-4079-8843-0488EE080866}" srcOrd="3" destOrd="0" presId="urn:microsoft.com/office/officeart/2005/8/layout/process5"/>
    <dgm:cxn modelId="{2B825510-B8D9-4844-B353-F10EB6CD03AA}" type="presParOf" srcId="{72CF3206-40B4-4079-8843-0488EE080866}" destId="{5BCE91C2-C62A-4618-8B2D-A1D6386C31FF}" srcOrd="0" destOrd="0" presId="urn:microsoft.com/office/officeart/2005/8/layout/process5"/>
    <dgm:cxn modelId="{19A78517-569D-487D-B56D-4566BDA2F53E}" type="presParOf" srcId="{E0D5699C-9540-4039-AE8B-0894D8F7CCFD}" destId="{7ED3392A-6695-4E21-8AB1-D68F982E3BA1}" srcOrd="4" destOrd="0" presId="urn:microsoft.com/office/officeart/2005/8/layout/process5"/>
    <dgm:cxn modelId="{B7453206-857C-4B00-9588-89FC8D3691B4}" type="presParOf" srcId="{E0D5699C-9540-4039-AE8B-0894D8F7CCFD}" destId="{F1D75D98-E834-411A-B34B-CB1A440884AB}" srcOrd="5" destOrd="0" presId="urn:microsoft.com/office/officeart/2005/8/layout/process5"/>
    <dgm:cxn modelId="{DA96A9A7-3CD0-46F8-B78E-AD570F91A9B4}" type="presParOf" srcId="{F1D75D98-E834-411A-B34B-CB1A440884AB}" destId="{A605B25F-7854-42E4-811D-D6252BE511F7}" srcOrd="0" destOrd="0" presId="urn:microsoft.com/office/officeart/2005/8/layout/process5"/>
    <dgm:cxn modelId="{EF55DA47-3512-4368-8C20-047596013707}" type="presParOf" srcId="{E0D5699C-9540-4039-AE8B-0894D8F7CCFD}" destId="{CC955E52-56F2-473B-8D57-12C2ED9E0475}" srcOrd="6" destOrd="0" presId="urn:microsoft.com/office/officeart/2005/8/layout/process5"/>
    <dgm:cxn modelId="{E9DF1476-4CD9-4720-A373-53A717779EE8}" type="presParOf" srcId="{E0D5699C-9540-4039-AE8B-0894D8F7CCFD}" destId="{6A52C6A1-0FBB-40F9-9A38-E21ACFF402C0}" srcOrd="7" destOrd="0" presId="urn:microsoft.com/office/officeart/2005/8/layout/process5"/>
    <dgm:cxn modelId="{EFA01AF2-E324-4A01-BCD3-16AFD048324B}" type="presParOf" srcId="{6A52C6A1-0FBB-40F9-9A38-E21ACFF402C0}" destId="{D47A6916-B493-4B46-9512-0D87652F3643}" srcOrd="0" destOrd="0" presId="urn:microsoft.com/office/officeart/2005/8/layout/process5"/>
    <dgm:cxn modelId="{F187E41A-E449-4656-AE77-F763E7651D19}" type="presParOf" srcId="{E0D5699C-9540-4039-AE8B-0894D8F7CCFD}" destId="{232FC9CF-1B25-4D08-A31B-E76AC9CACE1A}" srcOrd="8" destOrd="0" presId="urn:microsoft.com/office/officeart/2005/8/layout/process5"/>
    <dgm:cxn modelId="{38D62192-D726-4DCE-B889-9658C9894365}" type="presParOf" srcId="{E0D5699C-9540-4039-AE8B-0894D8F7CCFD}" destId="{74C72A92-8758-4406-A414-A8995F344BC4}" srcOrd="9" destOrd="0" presId="urn:microsoft.com/office/officeart/2005/8/layout/process5"/>
    <dgm:cxn modelId="{40A18A53-F529-44EB-8230-FCEC38181863}" type="presParOf" srcId="{74C72A92-8758-4406-A414-A8995F344BC4}" destId="{99C40048-5FA4-47B5-9494-BB98E1B7C85A}" srcOrd="0" destOrd="0" presId="urn:microsoft.com/office/officeart/2005/8/layout/process5"/>
    <dgm:cxn modelId="{0BBB07BD-67E0-44A0-9351-F0FC94543AF8}" type="presParOf" srcId="{E0D5699C-9540-4039-AE8B-0894D8F7CCFD}" destId="{E4B22FBA-758D-4776-810E-3459D628C060}" srcOrd="10" destOrd="0" presId="urn:microsoft.com/office/officeart/2005/8/layout/process5"/>
    <dgm:cxn modelId="{54B7C199-9847-4E90-9CD2-6C95F910021C}" type="presParOf" srcId="{E0D5699C-9540-4039-AE8B-0894D8F7CCFD}" destId="{068DDF0C-F7A4-4F89-ACC6-203006C0E77F}" srcOrd="11" destOrd="0" presId="urn:microsoft.com/office/officeart/2005/8/layout/process5"/>
    <dgm:cxn modelId="{CE2A1328-F708-4E17-91A2-AF78288FB320}" type="presParOf" srcId="{068DDF0C-F7A4-4F89-ACC6-203006C0E77F}" destId="{5549A2CD-0821-4BEF-A0B7-2D7DEDB8C99C}" srcOrd="0" destOrd="0" presId="urn:microsoft.com/office/officeart/2005/8/layout/process5"/>
    <dgm:cxn modelId="{ECD72B85-1BEE-4B7C-9AA8-A68A5AB022FA}" type="presParOf" srcId="{E0D5699C-9540-4039-AE8B-0894D8F7CCFD}" destId="{D1E9CF50-7FF4-4E06-BAB8-78FF82FECBA3}" srcOrd="12" destOrd="0" presId="urn:microsoft.com/office/officeart/2005/8/layout/process5"/>
    <dgm:cxn modelId="{6BDA779E-FFCB-4135-A67F-8E9D667A85B2}" type="presParOf" srcId="{E0D5699C-9540-4039-AE8B-0894D8F7CCFD}" destId="{209E28A0-3FCA-4AF0-A6F5-8A1B16DFDEC7}" srcOrd="13" destOrd="0" presId="urn:microsoft.com/office/officeart/2005/8/layout/process5"/>
    <dgm:cxn modelId="{E496AF3E-B810-45EF-9C64-7013DBAF6768}" type="presParOf" srcId="{209E28A0-3FCA-4AF0-A6F5-8A1B16DFDEC7}" destId="{B9880794-7BCC-41AB-BF84-C6AFBE935656}" srcOrd="0" destOrd="0" presId="urn:microsoft.com/office/officeart/2005/8/layout/process5"/>
    <dgm:cxn modelId="{2CA2A4F1-909D-4263-92D1-4DDF5AD36D97}" type="presParOf" srcId="{E0D5699C-9540-4039-AE8B-0894D8F7CCFD}" destId="{65F7A32E-8E3C-4974-8444-5C57096C813B}" srcOrd="14" destOrd="0" presId="urn:microsoft.com/office/officeart/2005/8/layout/process5"/>
    <dgm:cxn modelId="{209CBAF5-A593-439A-8B91-F309E8652375}" type="presParOf" srcId="{E0D5699C-9540-4039-AE8B-0894D8F7CCFD}" destId="{78BF1BBE-5250-4A8A-B344-63824DEC142A}" srcOrd="15" destOrd="0" presId="urn:microsoft.com/office/officeart/2005/8/layout/process5"/>
    <dgm:cxn modelId="{4689C3D9-9265-4878-8711-D6C1085FB223}" type="presParOf" srcId="{78BF1BBE-5250-4A8A-B344-63824DEC142A}" destId="{DCF8109B-F471-4116-8611-888C24207E0E}" srcOrd="0" destOrd="0" presId="urn:microsoft.com/office/officeart/2005/8/layout/process5"/>
    <dgm:cxn modelId="{B71680D2-1B49-497D-A809-ECA597D4A7B4}" type="presParOf" srcId="{E0D5699C-9540-4039-AE8B-0894D8F7CCFD}" destId="{4BC5F6AB-24FC-4116-AD74-782A07301304}" srcOrd="16" destOrd="0" presId="urn:microsoft.com/office/officeart/2005/8/layout/process5"/>
    <dgm:cxn modelId="{ACBABC60-3D30-4246-9B1F-9E01287868BB}" type="presParOf" srcId="{E0D5699C-9540-4039-AE8B-0894D8F7CCFD}" destId="{51443CB0-C799-4008-BDB8-33DC610752D7}" srcOrd="17" destOrd="0" presId="urn:microsoft.com/office/officeart/2005/8/layout/process5"/>
    <dgm:cxn modelId="{664581C8-5244-4899-8C3E-8497A9BF4F54}" type="presParOf" srcId="{51443CB0-C799-4008-BDB8-33DC610752D7}" destId="{9382CE01-D400-41E3-9608-5572DCB3637C}" srcOrd="0" destOrd="0" presId="urn:microsoft.com/office/officeart/2005/8/layout/process5"/>
    <dgm:cxn modelId="{DCD6601C-44FD-43CF-A65D-6289D4013050}" type="presParOf" srcId="{E0D5699C-9540-4039-AE8B-0894D8F7CCFD}" destId="{9DDE2C76-1CA1-4E44-B58D-6255FF9C7893}" srcOrd="18" destOrd="0" presId="urn:microsoft.com/office/officeart/2005/8/layout/process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 </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 </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a:prstGeom prst="sun">
          <a:avLst/>
        </a:prstGeom>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a:prstGeom prst="sun">
          <a:avLst/>
        </a:prstGeom>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C5D390C1-1ECE-4884-981F-61A924952AEB}" type="presOf" srcId="{E801460F-BFAC-4509-AE33-8A40EED8E29A}" destId="{6AD93B0B-FAD0-4308-9081-BBA2D18411FA}" srcOrd="0" destOrd="0" presId="urn:microsoft.com/office/officeart/2005/8/layout/chevron1"/>
    <dgm:cxn modelId="{5E445B92-6FE5-4E38-A502-48C1B43C002B}" type="presOf" srcId="{8FC2ED0C-D1B3-43DA-8433-2137D3C813C1}" destId="{AE4737DF-F926-4EAC-848E-ED270D3440B9}" srcOrd="0" destOrd="0" presId="urn:microsoft.com/office/officeart/2005/8/layout/chevron1"/>
    <dgm:cxn modelId="{C9DF1A3F-1BBE-4ECB-B290-2BF485398AD6}" type="presOf" srcId="{BA1E6560-562B-45CF-879B-85BFDE371475}" destId="{B23BC581-AAAA-4552-93F4-4686B908C0D4}"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5D873B58-FDAE-4850-89BD-5CDFF6E5AA67}" srcId="{E801460F-BFAC-4509-AE33-8A40EED8E29A}" destId="{A6D9DEC7-D035-4EC0-869D-1F73B67AECE4}" srcOrd="1" destOrd="0" parTransId="{3415BBAD-3A35-4C59-B542-D8C1878EBBB4}" sibTransId="{FAEDA992-2B8C-4A3D-9158-036E5F564DCD}"/>
    <dgm:cxn modelId="{9AB37003-3A14-4D0E-AE9F-050626BD8795}" type="presOf" srcId="{6845ADBD-5F6B-4AEE-A4AA-29B6D8D58C32}" destId="{23FC3711-B6CC-4307-B9D2-6880C5282A62}"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463547AC-B4BF-4C63-8389-239FD5AD80E3}" srcId="{E801460F-BFAC-4509-AE33-8A40EED8E29A}" destId="{E316DC8F-1C24-4051-A60C-92E3679AA30F}" srcOrd="5" destOrd="0" parTransId="{84C64A63-B455-4A48-A274-97387721EB79}" sibTransId="{926B1BC0-0031-4368-A289-ED619F167C91}"/>
    <dgm:cxn modelId="{052E1352-7814-449B-A156-382C63B79D43}" srcId="{E801460F-BFAC-4509-AE33-8A40EED8E29A}" destId="{6845ADBD-5F6B-4AEE-A4AA-29B6D8D58C32}" srcOrd="4" destOrd="0" parTransId="{ED58603D-1208-427E-BBE4-6BE63C581860}" sibTransId="{8755F89C-C416-4778-BEB9-57FE903D0B01}"/>
    <dgm:cxn modelId="{41444C47-AC65-4A64-A7DB-6E77236A05CB}" type="presOf" srcId="{A66146A5-70D6-4293-8DD7-8367248D31B0}" destId="{BD5CB04D-3710-456F-910F-1293AE553C74}" srcOrd="0" destOrd="0" presId="urn:microsoft.com/office/officeart/2005/8/layout/chevron1"/>
    <dgm:cxn modelId="{517955AA-AE91-49F8-8304-41F060EB5D05}" type="presOf" srcId="{E316DC8F-1C24-4051-A60C-92E3679AA30F}" destId="{0CF5AE0F-7299-441F-BF81-D9275D47CFCD}" srcOrd="0" destOrd="0" presId="urn:microsoft.com/office/officeart/2005/8/layout/chevron1"/>
    <dgm:cxn modelId="{6CF69B3E-B86E-4435-A19D-57B1993D0F35}" srcId="{E801460F-BFAC-4509-AE33-8A40EED8E29A}" destId="{A66146A5-70D6-4293-8DD7-8367248D31B0}" srcOrd="3" destOrd="0" parTransId="{17B4E2F4-B807-4085-965C-AA4CCCE07C8F}" sibTransId="{BB8658E7-A41B-4131-8A29-F4A2ACB1053A}"/>
    <dgm:cxn modelId="{682985AC-04D3-4B6A-8EB8-14043955CEF4}" type="presOf" srcId="{A6D9DEC7-D035-4EC0-869D-1F73B67AECE4}" destId="{4883E67C-0ACB-4A39-BF1A-B2C9EFF13E65}" srcOrd="0" destOrd="0" presId="urn:microsoft.com/office/officeart/2005/8/layout/chevron1"/>
    <dgm:cxn modelId="{282E8F90-D631-41F7-986F-4F62FE380976}" type="presParOf" srcId="{6AD93B0B-FAD0-4308-9081-BBA2D18411FA}" destId="{AE4737DF-F926-4EAC-848E-ED270D3440B9}" srcOrd="0" destOrd="0" presId="urn:microsoft.com/office/officeart/2005/8/layout/chevron1"/>
    <dgm:cxn modelId="{C4DF3B38-CF38-487B-A35D-E092FA8FAD8C}" type="presParOf" srcId="{6AD93B0B-FAD0-4308-9081-BBA2D18411FA}" destId="{4E439D06-AA67-4567-BBA9-2812667056EE}" srcOrd="1" destOrd="0" presId="urn:microsoft.com/office/officeart/2005/8/layout/chevron1"/>
    <dgm:cxn modelId="{7ACF57C5-5D3F-432B-B572-B574ED169AE8}" type="presParOf" srcId="{6AD93B0B-FAD0-4308-9081-BBA2D18411FA}" destId="{4883E67C-0ACB-4A39-BF1A-B2C9EFF13E65}" srcOrd="2" destOrd="0" presId="urn:microsoft.com/office/officeart/2005/8/layout/chevron1"/>
    <dgm:cxn modelId="{A6E0C4F3-9AA9-4436-B3F7-11912061660C}" type="presParOf" srcId="{6AD93B0B-FAD0-4308-9081-BBA2D18411FA}" destId="{CD0387AF-4963-443F-B373-7FE169D81779}" srcOrd="3" destOrd="0" presId="urn:microsoft.com/office/officeart/2005/8/layout/chevron1"/>
    <dgm:cxn modelId="{2551D3DE-E985-49BF-997C-C8556CE7D27F}" type="presParOf" srcId="{6AD93B0B-FAD0-4308-9081-BBA2D18411FA}" destId="{B23BC581-AAAA-4552-93F4-4686B908C0D4}" srcOrd="4" destOrd="0" presId="urn:microsoft.com/office/officeart/2005/8/layout/chevron1"/>
    <dgm:cxn modelId="{829C2F0C-1C93-44E1-96F1-3DA220153A4E}" type="presParOf" srcId="{6AD93B0B-FAD0-4308-9081-BBA2D18411FA}" destId="{E0C2D0D6-D44E-4B1D-B877-74B75252EA30}" srcOrd="5" destOrd="0" presId="urn:microsoft.com/office/officeart/2005/8/layout/chevron1"/>
    <dgm:cxn modelId="{8A4D41ED-FE77-45D3-85FA-FA4F77BDFEA1}" type="presParOf" srcId="{6AD93B0B-FAD0-4308-9081-BBA2D18411FA}" destId="{BD5CB04D-3710-456F-910F-1293AE553C74}" srcOrd="6" destOrd="0" presId="urn:microsoft.com/office/officeart/2005/8/layout/chevron1"/>
    <dgm:cxn modelId="{A2805ADC-68B7-47EE-9A64-DBD508FDCC62}" type="presParOf" srcId="{6AD93B0B-FAD0-4308-9081-BBA2D18411FA}" destId="{F31EDB0B-36D3-4EF2-9CBE-5892A1343DEB}" srcOrd="7" destOrd="0" presId="urn:microsoft.com/office/officeart/2005/8/layout/chevron1"/>
    <dgm:cxn modelId="{FFE805F7-B6D2-4E9D-9EDC-8BFBC1333557}" type="presParOf" srcId="{6AD93B0B-FAD0-4308-9081-BBA2D18411FA}" destId="{23FC3711-B6CC-4307-B9D2-6880C5282A62}" srcOrd="8" destOrd="0" presId="urn:microsoft.com/office/officeart/2005/8/layout/chevron1"/>
    <dgm:cxn modelId="{3BF880B4-C055-432D-B65E-C056D1B9A7DD}" type="presParOf" srcId="{6AD93B0B-FAD0-4308-9081-BBA2D18411FA}" destId="{051A2F65-A776-49A5-8169-B9FE63931A4C}" srcOrd="9" destOrd="0" presId="urn:microsoft.com/office/officeart/2005/8/layout/chevron1"/>
    <dgm:cxn modelId="{748535BA-0C6D-45A2-93FA-537906CCF3CE}"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 </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 </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a:prstGeom prst="sun">
          <a:avLst/>
        </a:prstGeom>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a:prstGeom prst="sun">
          <a:avLst/>
        </a:prstGeom>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463547AC-B4BF-4C63-8389-239FD5AD80E3}" srcId="{E801460F-BFAC-4509-AE33-8A40EED8E29A}" destId="{E316DC8F-1C24-4051-A60C-92E3679AA30F}" srcOrd="5" destOrd="0" parTransId="{84C64A63-B455-4A48-A274-97387721EB79}" sibTransId="{926B1BC0-0031-4368-A289-ED619F167C91}"/>
    <dgm:cxn modelId="{5D873B58-FDAE-4850-89BD-5CDFF6E5AA67}" srcId="{E801460F-BFAC-4509-AE33-8A40EED8E29A}" destId="{A6D9DEC7-D035-4EC0-869D-1F73B67AECE4}" srcOrd="1" destOrd="0" parTransId="{3415BBAD-3A35-4C59-B542-D8C1878EBBB4}" sibTransId="{FAEDA992-2B8C-4A3D-9158-036E5F564DCD}"/>
    <dgm:cxn modelId="{F00E88D4-E5FA-4BA2-AF26-63F315A4B9DA}" type="presOf" srcId="{A66146A5-70D6-4293-8DD7-8367248D31B0}" destId="{BD5CB04D-3710-456F-910F-1293AE553C74}" srcOrd="0" destOrd="0" presId="urn:microsoft.com/office/officeart/2005/8/layout/chevron1"/>
    <dgm:cxn modelId="{4BED04A2-C36A-44F4-AE44-414B2BBD43D5}" type="presOf" srcId="{F0B43EA7-092C-404B-819D-7519D87FE8B5}" destId="{18272F33-E030-4E36-B3D5-9A462363CC70}"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6CF69B3E-B86E-4435-A19D-57B1993D0F35}" srcId="{E801460F-BFAC-4509-AE33-8A40EED8E29A}" destId="{A66146A5-70D6-4293-8DD7-8367248D31B0}" srcOrd="3" destOrd="0" parTransId="{17B4E2F4-B807-4085-965C-AA4CCCE07C8F}" sibTransId="{BB8658E7-A41B-4131-8A29-F4A2ACB1053A}"/>
    <dgm:cxn modelId="{A2DC2E3D-7BB7-4D90-A62E-ABBF44B285B1}" srcId="{E801460F-BFAC-4509-AE33-8A40EED8E29A}" destId="{F0B43EA7-092C-404B-819D-7519D87FE8B5}" srcOrd="0" destOrd="0" parTransId="{0E302F21-31A2-4F96-AF33-583891570AA1}" sibTransId="{3D3B187F-82A8-4C41-92F4-CA381AE94EF4}"/>
    <dgm:cxn modelId="{E5868DD4-1582-4657-9495-4E8D2C144637}" type="presOf" srcId="{E801460F-BFAC-4509-AE33-8A40EED8E29A}" destId="{6AD93B0B-FAD0-4308-9081-BBA2D18411FA}" srcOrd="0" destOrd="0" presId="urn:microsoft.com/office/officeart/2005/8/layout/chevron1"/>
    <dgm:cxn modelId="{9CB9C28A-4513-43E6-864F-67E741ED323B}" type="presOf" srcId="{A6D9DEC7-D035-4EC0-869D-1F73B67AECE4}" destId="{4883E67C-0ACB-4A39-BF1A-B2C9EFF13E65}"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FB6C905F-323D-40E5-9023-A2FB7CFF4C22}" type="presOf" srcId="{6845ADBD-5F6B-4AEE-A4AA-29B6D8D58C32}" destId="{23FC3711-B6CC-4307-B9D2-6880C5282A62}" srcOrd="0" destOrd="0" presId="urn:microsoft.com/office/officeart/2005/8/layout/chevron1"/>
    <dgm:cxn modelId="{D22C745D-C631-491C-A8DF-2728F7BE2AB0}" type="presOf" srcId="{BA1E6560-562B-45CF-879B-85BFDE371475}" destId="{B23BC581-AAAA-4552-93F4-4686B908C0D4}" srcOrd="0" destOrd="0" presId="urn:microsoft.com/office/officeart/2005/8/layout/chevron1"/>
    <dgm:cxn modelId="{6C0D95E9-C52C-48D8-9D66-A6C4EDB23753}" type="presOf" srcId="{E316DC8F-1C24-4051-A60C-92E3679AA30F}" destId="{0CF5AE0F-7299-441F-BF81-D9275D47CFCD}" srcOrd="0" destOrd="0" presId="urn:microsoft.com/office/officeart/2005/8/layout/chevron1"/>
    <dgm:cxn modelId="{1969DCD3-0E09-4857-B1F6-CA35225188F9}" type="presParOf" srcId="{6AD93B0B-FAD0-4308-9081-BBA2D18411FA}" destId="{18272F33-E030-4E36-B3D5-9A462363CC70}" srcOrd="0" destOrd="0" presId="urn:microsoft.com/office/officeart/2005/8/layout/chevron1"/>
    <dgm:cxn modelId="{622E7540-B997-43EA-817A-94B517151CE2}" type="presParOf" srcId="{6AD93B0B-FAD0-4308-9081-BBA2D18411FA}" destId="{5C8DB660-916A-4B65-A479-54742383681E}" srcOrd="1" destOrd="0" presId="urn:microsoft.com/office/officeart/2005/8/layout/chevron1"/>
    <dgm:cxn modelId="{D4DB634E-92A8-4634-80EF-6016314DD7AA}" type="presParOf" srcId="{6AD93B0B-FAD0-4308-9081-BBA2D18411FA}" destId="{4883E67C-0ACB-4A39-BF1A-B2C9EFF13E65}" srcOrd="2" destOrd="0" presId="urn:microsoft.com/office/officeart/2005/8/layout/chevron1"/>
    <dgm:cxn modelId="{4684EE46-0FDA-4FC7-B529-7F48D6B30412}" type="presParOf" srcId="{6AD93B0B-FAD0-4308-9081-BBA2D18411FA}" destId="{CD0387AF-4963-443F-B373-7FE169D81779}" srcOrd="3" destOrd="0" presId="urn:microsoft.com/office/officeart/2005/8/layout/chevron1"/>
    <dgm:cxn modelId="{5D6A9950-DEB5-4E2B-8903-B8B0701C07D0}" type="presParOf" srcId="{6AD93B0B-FAD0-4308-9081-BBA2D18411FA}" destId="{B23BC581-AAAA-4552-93F4-4686B908C0D4}" srcOrd="4" destOrd="0" presId="urn:microsoft.com/office/officeart/2005/8/layout/chevron1"/>
    <dgm:cxn modelId="{5C319DFD-0DE2-4EE7-A979-982B1A842A6F}" type="presParOf" srcId="{6AD93B0B-FAD0-4308-9081-BBA2D18411FA}" destId="{E0C2D0D6-D44E-4B1D-B877-74B75252EA30}" srcOrd="5" destOrd="0" presId="urn:microsoft.com/office/officeart/2005/8/layout/chevron1"/>
    <dgm:cxn modelId="{96911255-DCED-482D-906F-03B53EE6A46F}" type="presParOf" srcId="{6AD93B0B-FAD0-4308-9081-BBA2D18411FA}" destId="{BD5CB04D-3710-456F-910F-1293AE553C74}" srcOrd="6" destOrd="0" presId="urn:microsoft.com/office/officeart/2005/8/layout/chevron1"/>
    <dgm:cxn modelId="{D1F00317-2AB9-4B01-81D9-569DBB5B90D9}" type="presParOf" srcId="{6AD93B0B-FAD0-4308-9081-BBA2D18411FA}" destId="{F31EDB0B-36D3-4EF2-9CBE-5892A1343DEB}" srcOrd="7" destOrd="0" presId="urn:microsoft.com/office/officeart/2005/8/layout/chevron1"/>
    <dgm:cxn modelId="{3DDE5C87-3CC8-4855-9239-6CE5BEA00DFD}" type="presParOf" srcId="{6AD93B0B-FAD0-4308-9081-BBA2D18411FA}" destId="{23FC3711-B6CC-4307-B9D2-6880C5282A62}" srcOrd="8" destOrd="0" presId="urn:microsoft.com/office/officeart/2005/8/layout/chevron1"/>
    <dgm:cxn modelId="{05F42EE3-5DDB-4571-A48A-0335228CE091}" type="presParOf" srcId="{6AD93B0B-FAD0-4308-9081-BBA2D18411FA}" destId="{051A2F65-A776-49A5-8169-B9FE63931A4C}" srcOrd="9" destOrd="0" presId="urn:microsoft.com/office/officeart/2005/8/layout/chevron1"/>
    <dgm:cxn modelId="{FFF8167D-9DA5-44A2-9650-5D4C6F9FA65E}"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dgm:spPr/>
      <dgm:t>
        <a:bodyPr/>
        <a:lstStyle/>
        <a:p>
          <a:endParaRPr lang="sv-SE"/>
        </a:p>
      </dgm:t>
    </dgm:pt>
    <dgm:pt modelId="{3772522E-CE03-49D9-AEC4-0984C27D1523}">
      <dgm:prSet/>
      <dgm:spPr/>
      <dgm:t>
        <a:bodyPr/>
        <a:lstStyle/>
        <a:p>
          <a:pPr rtl="0"/>
          <a:r>
            <a:rPr lang="sv-SE" dirty="0" smtClean="0"/>
            <a:t>Command Handler</a:t>
          </a:r>
          <a:endParaRPr lang="sv-SE" dirty="0"/>
        </a:p>
      </dgm:t>
    </dgm:pt>
    <dgm:pt modelId="{56D30651-7E8F-4875-BC6C-EE8E50641285}" type="parTrans" cxnId="{CE6A6259-E58B-4CDF-BE39-12E002B0A0C5}">
      <dgm:prSet/>
      <dgm:spPr/>
      <dgm:t>
        <a:bodyPr/>
        <a:lstStyle/>
        <a:p>
          <a:endParaRPr lang="sv-SE"/>
        </a:p>
      </dgm:t>
    </dgm:pt>
    <dgm:pt modelId="{B614D09A-C2B8-49A2-9FFB-BC68E1836A93}" type="sibTrans" cxnId="{CE6A6259-E58B-4CDF-BE39-12E002B0A0C5}">
      <dgm:prSet/>
      <dgm:spPr/>
      <dgm:t>
        <a:bodyPr/>
        <a:lstStyle/>
        <a:p>
          <a:endParaRPr lang="sv-SE"/>
        </a:p>
      </dgm:t>
    </dgm:pt>
    <dgm:pt modelId="{A6D9DEC7-D035-4EC0-869D-1F73B67AECE4}">
      <dgm:prSet/>
      <dgm:spPr/>
      <dgm:t>
        <a:bodyPr/>
        <a:lstStyle/>
        <a:p>
          <a:pPr rtl="0"/>
          <a:r>
            <a:rPr lang="sv-SE" dirty="0" smtClean="0"/>
            <a:t>Repository</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EE3C1BD3-06AA-489C-93D8-F0C83BD7E18D}" type="pres">
      <dgm:prSet presAssocID="{3772522E-CE03-49D9-AEC4-0984C27D1523}" presName="parTxOnly" presStyleLbl="node1" presStyleIdx="0" presStyleCnt="6">
        <dgm:presLayoutVars>
          <dgm:chMax val="0"/>
          <dgm:chPref val="0"/>
          <dgm:bulletEnabled val="1"/>
        </dgm:presLayoutVars>
      </dgm:prSet>
      <dgm:spPr/>
      <dgm:t>
        <a:bodyPr/>
        <a:lstStyle/>
        <a:p>
          <a:endParaRPr lang="sv-SE"/>
        </a:p>
      </dgm:t>
    </dgm:pt>
    <dgm:pt modelId="{523D5B95-FB2A-4EFE-9CCF-7FB7261F7E35}" type="pres">
      <dgm:prSet presAssocID="{B614D09A-C2B8-49A2-9FFB-BC68E1836A93}"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C6765765-26FC-4331-9C5D-99A6625BB191}" type="presOf" srcId="{A6D9DEC7-D035-4EC0-869D-1F73B67AECE4}" destId="{4883E67C-0ACB-4A39-BF1A-B2C9EFF13E65}" srcOrd="0" destOrd="0" presId="urn:microsoft.com/office/officeart/2005/8/layout/chevron1"/>
    <dgm:cxn modelId="{56443193-7091-4BBB-A0EF-B8F546E9EFD7}" type="presOf" srcId="{A66146A5-70D6-4293-8DD7-8367248D31B0}" destId="{BD5CB04D-3710-456F-910F-1293AE553C74}"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6F323277-E039-4B7A-9394-993ABE08A19A}" srcId="{E801460F-BFAC-4509-AE33-8A40EED8E29A}" destId="{BA1E6560-562B-45CF-879B-85BFDE371475}" srcOrd="2" destOrd="0" parTransId="{C808217A-7041-4F17-9F14-DFF11198D319}" sibTransId="{4B8F31E4-75DF-452E-AF47-68DC9DEEAC3E}"/>
    <dgm:cxn modelId="{AE5F9E97-E8AF-4B3E-AAA1-7CCB5BF0667D}" type="presOf" srcId="{BA1E6560-562B-45CF-879B-85BFDE371475}" destId="{B23BC581-AAAA-4552-93F4-4686B908C0D4}"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6E157E44-63D2-40F4-ABFD-249FB8FF933B}" type="presOf" srcId="{6845ADBD-5F6B-4AEE-A4AA-29B6D8D58C32}" destId="{23FC3711-B6CC-4307-B9D2-6880C5282A62}" srcOrd="0" destOrd="0" presId="urn:microsoft.com/office/officeart/2005/8/layout/chevron1"/>
    <dgm:cxn modelId="{B22FF410-E02F-4F28-842D-EAEA168D651D}" type="presOf" srcId="{3772522E-CE03-49D9-AEC4-0984C27D1523}" destId="{EE3C1BD3-06AA-489C-93D8-F0C83BD7E18D}"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E7A0F09D-162D-4314-B829-C8BEEDA63CF8}" type="presOf" srcId="{E316DC8F-1C24-4051-A60C-92E3679AA30F}" destId="{0CF5AE0F-7299-441F-BF81-D9275D47CFCD}" srcOrd="0" destOrd="0" presId="urn:microsoft.com/office/officeart/2005/8/layout/chevron1"/>
    <dgm:cxn modelId="{6CF69B3E-B86E-4435-A19D-57B1993D0F35}" srcId="{E801460F-BFAC-4509-AE33-8A40EED8E29A}" destId="{A66146A5-70D6-4293-8DD7-8367248D31B0}" srcOrd="3" destOrd="0" parTransId="{17B4E2F4-B807-4085-965C-AA4CCCE07C8F}" sibTransId="{BB8658E7-A41B-4131-8A29-F4A2ACB1053A}"/>
    <dgm:cxn modelId="{1AFC3D87-F967-46BC-9643-E5382FDE5DFF}" type="presOf" srcId="{E801460F-BFAC-4509-AE33-8A40EED8E29A}" destId="{6AD93B0B-FAD0-4308-9081-BBA2D18411FA}" srcOrd="0" destOrd="0" presId="urn:microsoft.com/office/officeart/2005/8/layout/chevron1"/>
    <dgm:cxn modelId="{CE6A6259-E58B-4CDF-BE39-12E002B0A0C5}" srcId="{E801460F-BFAC-4509-AE33-8A40EED8E29A}" destId="{3772522E-CE03-49D9-AEC4-0984C27D1523}" srcOrd="0" destOrd="0" parTransId="{56D30651-7E8F-4875-BC6C-EE8E50641285}" sibTransId="{B614D09A-C2B8-49A2-9FFB-BC68E1836A93}"/>
    <dgm:cxn modelId="{AD2BB91F-7518-4677-A95C-058F445AB52D}" type="presParOf" srcId="{6AD93B0B-FAD0-4308-9081-BBA2D18411FA}" destId="{EE3C1BD3-06AA-489C-93D8-F0C83BD7E18D}" srcOrd="0" destOrd="0" presId="urn:microsoft.com/office/officeart/2005/8/layout/chevron1"/>
    <dgm:cxn modelId="{43995F88-214F-46F7-95A0-08CA0CAC8FC6}" type="presParOf" srcId="{6AD93B0B-FAD0-4308-9081-BBA2D18411FA}" destId="{523D5B95-FB2A-4EFE-9CCF-7FB7261F7E35}" srcOrd="1" destOrd="0" presId="urn:microsoft.com/office/officeart/2005/8/layout/chevron1"/>
    <dgm:cxn modelId="{DC8BAF4F-FD03-4EC8-8018-62218B1E9DB8}" type="presParOf" srcId="{6AD93B0B-FAD0-4308-9081-BBA2D18411FA}" destId="{4883E67C-0ACB-4A39-BF1A-B2C9EFF13E65}" srcOrd="2" destOrd="0" presId="urn:microsoft.com/office/officeart/2005/8/layout/chevron1"/>
    <dgm:cxn modelId="{30BD2F25-949A-4776-9844-F53870694F78}" type="presParOf" srcId="{6AD93B0B-FAD0-4308-9081-BBA2D18411FA}" destId="{CD0387AF-4963-443F-B373-7FE169D81779}" srcOrd="3" destOrd="0" presId="urn:microsoft.com/office/officeart/2005/8/layout/chevron1"/>
    <dgm:cxn modelId="{5417250D-439D-42A7-9986-563469DDE7F1}" type="presParOf" srcId="{6AD93B0B-FAD0-4308-9081-BBA2D18411FA}" destId="{B23BC581-AAAA-4552-93F4-4686B908C0D4}" srcOrd="4" destOrd="0" presId="urn:microsoft.com/office/officeart/2005/8/layout/chevron1"/>
    <dgm:cxn modelId="{09F730F2-8CD9-4FF2-A4DA-4B1822E6AB99}" type="presParOf" srcId="{6AD93B0B-FAD0-4308-9081-BBA2D18411FA}" destId="{E0C2D0D6-D44E-4B1D-B877-74B75252EA30}" srcOrd="5" destOrd="0" presId="urn:microsoft.com/office/officeart/2005/8/layout/chevron1"/>
    <dgm:cxn modelId="{21E7D598-597A-485A-BF3F-B49E50BD7D98}" type="presParOf" srcId="{6AD93B0B-FAD0-4308-9081-BBA2D18411FA}" destId="{BD5CB04D-3710-456F-910F-1293AE553C74}" srcOrd="6" destOrd="0" presId="urn:microsoft.com/office/officeart/2005/8/layout/chevron1"/>
    <dgm:cxn modelId="{62E9569A-3006-40CB-B011-7319530FA80A}" type="presParOf" srcId="{6AD93B0B-FAD0-4308-9081-BBA2D18411FA}" destId="{F31EDB0B-36D3-4EF2-9CBE-5892A1343DEB}" srcOrd="7" destOrd="0" presId="urn:microsoft.com/office/officeart/2005/8/layout/chevron1"/>
    <dgm:cxn modelId="{C50EBBE6-835E-4AF1-86FA-2936CA7B1330}" type="presParOf" srcId="{6AD93B0B-FAD0-4308-9081-BBA2D18411FA}" destId="{23FC3711-B6CC-4307-B9D2-6880C5282A62}" srcOrd="8" destOrd="0" presId="urn:microsoft.com/office/officeart/2005/8/layout/chevron1"/>
    <dgm:cxn modelId="{F3E7F13B-89C0-4E83-99B9-9358219A4F7E}" type="presParOf" srcId="{6AD93B0B-FAD0-4308-9081-BBA2D18411FA}" destId="{051A2F65-A776-49A5-8169-B9FE63931A4C}" srcOrd="9" destOrd="0" presId="urn:microsoft.com/office/officeart/2005/8/layout/chevron1"/>
    <dgm:cxn modelId="{B59DF2C7-D3BB-40FA-AA5F-0FCAC012A50F}"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dgm:spPr/>
      <dgm:t>
        <a:bodyPr/>
        <a:lstStyle/>
        <a:p>
          <a:endParaRPr lang="sv-SE"/>
        </a:p>
      </dgm:t>
    </dgm:pt>
    <dgm:pt modelId="{3772522E-CE03-49D9-AEC4-0984C27D1523}">
      <dgm:prSet/>
      <dgm:spPr/>
      <dgm:t>
        <a:bodyPr/>
        <a:lstStyle/>
        <a:p>
          <a:pPr rtl="0"/>
          <a:r>
            <a:rPr lang="sv-SE" dirty="0" smtClean="0"/>
            <a:t>Command Handler</a:t>
          </a:r>
          <a:endParaRPr lang="sv-SE" dirty="0"/>
        </a:p>
      </dgm:t>
    </dgm:pt>
    <dgm:pt modelId="{56D30651-7E8F-4875-BC6C-EE8E50641285}" type="parTrans" cxnId="{CE6A6259-E58B-4CDF-BE39-12E002B0A0C5}">
      <dgm:prSet/>
      <dgm:spPr/>
      <dgm:t>
        <a:bodyPr/>
        <a:lstStyle/>
        <a:p>
          <a:endParaRPr lang="sv-SE"/>
        </a:p>
      </dgm:t>
    </dgm:pt>
    <dgm:pt modelId="{B614D09A-C2B8-49A2-9FFB-BC68E1836A93}" type="sibTrans" cxnId="{CE6A6259-E58B-4CDF-BE39-12E002B0A0C5}">
      <dgm:prSet/>
      <dgm:spPr/>
      <dgm:t>
        <a:bodyPr/>
        <a:lstStyle/>
        <a:p>
          <a:endParaRPr lang="sv-SE"/>
        </a:p>
      </dgm:t>
    </dgm:pt>
    <dgm:pt modelId="{A6D9DEC7-D035-4EC0-869D-1F73B67AECE4}">
      <dgm:prSet/>
      <dgm:spPr/>
      <dgm:t>
        <a:bodyPr/>
        <a:lstStyle/>
        <a:p>
          <a:pPr rtl="0"/>
          <a:r>
            <a:rPr lang="sv-SE" dirty="0" smtClean="0"/>
            <a:t>Repository</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EE3C1BD3-06AA-489C-93D8-F0C83BD7E18D}" type="pres">
      <dgm:prSet presAssocID="{3772522E-CE03-49D9-AEC4-0984C27D1523}" presName="parTxOnly" presStyleLbl="node1" presStyleIdx="0" presStyleCnt="6">
        <dgm:presLayoutVars>
          <dgm:chMax val="0"/>
          <dgm:chPref val="0"/>
          <dgm:bulletEnabled val="1"/>
        </dgm:presLayoutVars>
      </dgm:prSet>
      <dgm:spPr/>
      <dgm:t>
        <a:bodyPr/>
        <a:lstStyle/>
        <a:p>
          <a:endParaRPr lang="sv-SE"/>
        </a:p>
      </dgm:t>
    </dgm:pt>
    <dgm:pt modelId="{523D5B95-FB2A-4EFE-9CCF-7FB7261F7E35}" type="pres">
      <dgm:prSet presAssocID="{B614D09A-C2B8-49A2-9FFB-BC68E1836A93}"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CE6A6259-E58B-4CDF-BE39-12E002B0A0C5}" srcId="{E801460F-BFAC-4509-AE33-8A40EED8E29A}" destId="{3772522E-CE03-49D9-AEC4-0984C27D1523}" srcOrd="0" destOrd="0" parTransId="{56D30651-7E8F-4875-BC6C-EE8E50641285}" sibTransId="{B614D09A-C2B8-49A2-9FFB-BC68E1836A93}"/>
    <dgm:cxn modelId="{B9F7F3A9-2443-4312-8971-F3C1B9B3A5A5}" type="presOf" srcId="{A66146A5-70D6-4293-8DD7-8367248D31B0}" destId="{BD5CB04D-3710-456F-910F-1293AE553C74}"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463547AC-B4BF-4C63-8389-239FD5AD80E3}" srcId="{E801460F-BFAC-4509-AE33-8A40EED8E29A}" destId="{E316DC8F-1C24-4051-A60C-92E3679AA30F}" srcOrd="5" destOrd="0" parTransId="{84C64A63-B455-4A48-A274-97387721EB79}" sibTransId="{926B1BC0-0031-4368-A289-ED619F167C91}"/>
    <dgm:cxn modelId="{FA1440D8-32C6-4612-8099-A12E01DEB22C}" type="presOf" srcId="{3772522E-CE03-49D9-AEC4-0984C27D1523}" destId="{EE3C1BD3-06AA-489C-93D8-F0C83BD7E18D}" srcOrd="0" destOrd="0" presId="urn:microsoft.com/office/officeart/2005/8/layout/chevron1"/>
    <dgm:cxn modelId="{D3CDD647-1E26-484D-AC19-2B6B4FB0D631}" type="presOf" srcId="{E316DC8F-1C24-4051-A60C-92E3679AA30F}" destId="{0CF5AE0F-7299-441F-BF81-D9275D47CFCD}" srcOrd="0" destOrd="0" presId="urn:microsoft.com/office/officeart/2005/8/layout/chevron1"/>
    <dgm:cxn modelId="{852FD337-147A-4220-8AE6-4821C46857DC}" type="presOf" srcId="{A6D9DEC7-D035-4EC0-869D-1F73B67AECE4}" destId="{4883E67C-0ACB-4A39-BF1A-B2C9EFF13E65}"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65ED4AC9-E4A3-4C63-8045-8A90C9A9A51C}" type="presOf" srcId="{6845ADBD-5F6B-4AEE-A4AA-29B6D8D58C32}" destId="{23FC3711-B6CC-4307-B9D2-6880C5282A62}" srcOrd="0" destOrd="0" presId="urn:microsoft.com/office/officeart/2005/8/layout/chevron1"/>
    <dgm:cxn modelId="{6CF69B3E-B86E-4435-A19D-57B1993D0F35}" srcId="{E801460F-BFAC-4509-AE33-8A40EED8E29A}" destId="{A66146A5-70D6-4293-8DD7-8367248D31B0}" srcOrd="3" destOrd="0" parTransId="{17B4E2F4-B807-4085-965C-AA4CCCE07C8F}" sibTransId="{BB8658E7-A41B-4131-8A29-F4A2ACB1053A}"/>
    <dgm:cxn modelId="{C7AB1C53-282F-4D99-BED4-B7FFE107AF17}" type="presOf" srcId="{E801460F-BFAC-4509-AE33-8A40EED8E29A}" destId="{6AD93B0B-FAD0-4308-9081-BBA2D18411FA}"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B1614375-FF73-4E79-90D0-1AA6D4592942}" type="presOf" srcId="{BA1E6560-562B-45CF-879B-85BFDE371475}" destId="{B23BC581-AAAA-4552-93F4-4686B908C0D4}" srcOrd="0" destOrd="0" presId="urn:microsoft.com/office/officeart/2005/8/layout/chevron1"/>
    <dgm:cxn modelId="{5DBA2DE5-2F19-4051-BAC6-81F0C3E8DD1A}" type="presParOf" srcId="{6AD93B0B-FAD0-4308-9081-BBA2D18411FA}" destId="{EE3C1BD3-06AA-489C-93D8-F0C83BD7E18D}" srcOrd="0" destOrd="0" presId="urn:microsoft.com/office/officeart/2005/8/layout/chevron1"/>
    <dgm:cxn modelId="{0DD48EFB-4DFE-4137-9343-48E72ADE742F}" type="presParOf" srcId="{6AD93B0B-FAD0-4308-9081-BBA2D18411FA}" destId="{523D5B95-FB2A-4EFE-9CCF-7FB7261F7E35}" srcOrd="1" destOrd="0" presId="urn:microsoft.com/office/officeart/2005/8/layout/chevron1"/>
    <dgm:cxn modelId="{99085027-D2C9-41E2-8A60-78A137F20867}" type="presParOf" srcId="{6AD93B0B-FAD0-4308-9081-BBA2D18411FA}" destId="{4883E67C-0ACB-4A39-BF1A-B2C9EFF13E65}" srcOrd="2" destOrd="0" presId="urn:microsoft.com/office/officeart/2005/8/layout/chevron1"/>
    <dgm:cxn modelId="{87B64FA2-88FE-496C-916C-989DDA048D04}" type="presParOf" srcId="{6AD93B0B-FAD0-4308-9081-BBA2D18411FA}" destId="{CD0387AF-4963-443F-B373-7FE169D81779}" srcOrd="3" destOrd="0" presId="urn:microsoft.com/office/officeart/2005/8/layout/chevron1"/>
    <dgm:cxn modelId="{1FD713B9-C37B-467B-AD32-71E7B7E29F22}" type="presParOf" srcId="{6AD93B0B-FAD0-4308-9081-BBA2D18411FA}" destId="{B23BC581-AAAA-4552-93F4-4686B908C0D4}" srcOrd="4" destOrd="0" presId="urn:microsoft.com/office/officeart/2005/8/layout/chevron1"/>
    <dgm:cxn modelId="{D9CED9A5-7348-45E5-A872-491EB246A5D1}" type="presParOf" srcId="{6AD93B0B-FAD0-4308-9081-BBA2D18411FA}" destId="{E0C2D0D6-D44E-4B1D-B877-74B75252EA30}" srcOrd="5" destOrd="0" presId="urn:microsoft.com/office/officeart/2005/8/layout/chevron1"/>
    <dgm:cxn modelId="{FF60EB47-75BD-4488-BB07-4AB9D2F96511}" type="presParOf" srcId="{6AD93B0B-FAD0-4308-9081-BBA2D18411FA}" destId="{BD5CB04D-3710-456F-910F-1293AE553C74}" srcOrd="6" destOrd="0" presId="urn:microsoft.com/office/officeart/2005/8/layout/chevron1"/>
    <dgm:cxn modelId="{7DA46DE2-C8D0-421C-A5DF-E097EAE7A306}" type="presParOf" srcId="{6AD93B0B-FAD0-4308-9081-BBA2D18411FA}" destId="{F31EDB0B-36D3-4EF2-9CBE-5892A1343DEB}" srcOrd="7" destOrd="0" presId="urn:microsoft.com/office/officeart/2005/8/layout/chevron1"/>
    <dgm:cxn modelId="{39EE9C87-9612-4A5B-AEDE-13C1955E472C}" type="presParOf" srcId="{6AD93B0B-FAD0-4308-9081-BBA2D18411FA}" destId="{23FC3711-B6CC-4307-B9D2-6880C5282A62}" srcOrd="8" destOrd="0" presId="urn:microsoft.com/office/officeart/2005/8/layout/chevron1"/>
    <dgm:cxn modelId="{67744100-2A66-44BA-8908-05EBD1B153A3}" type="presParOf" srcId="{6AD93B0B-FAD0-4308-9081-BBA2D18411FA}" destId="{051A2F65-A776-49A5-8169-B9FE63931A4C}" srcOrd="9" destOrd="0" presId="urn:microsoft.com/office/officeart/2005/8/layout/chevron1"/>
    <dgm:cxn modelId="{EE52C2CD-F53D-4821-9872-8EF854D018D5}"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Repository</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0D96FC32-40FF-4DBD-A207-0F71F608928E}" type="presOf" srcId="{8FC2ED0C-D1B3-43DA-8433-2137D3C813C1}" destId="{AE4737DF-F926-4EAC-848E-ED270D3440B9}" srcOrd="0" destOrd="0" presId="urn:microsoft.com/office/officeart/2005/8/layout/chevron1"/>
    <dgm:cxn modelId="{AF4B890B-629E-48F0-8FD1-6010D8AA6704}" type="presOf" srcId="{BA1E6560-562B-45CF-879B-85BFDE371475}" destId="{B23BC581-AAAA-4552-93F4-4686B908C0D4}" srcOrd="0" destOrd="0" presId="urn:microsoft.com/office/officeart/2005/8/layout/chevron1"/>
    <dgm:cxn modelId="{07FA8C5F-44D1-4B88-8DAE-B3C07738A353}" type="presOf" srcId="{6845ADBD-5F6B-4AEE-A4AA-29B6D8D58C32}" destId="{23FC3711-B6CC-4307-B9D2-6880C5282A62}"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5D873B58-FDAE-4850-89BD-5CDFF6E5AA67}" srcId="{E801460F-BFAC-4509-AE33-8A40EED8E29A}" destId="{A6D9DEC7-D035-4EC0-869D-1F73B67AECE4}" srcOrd="1" destOrd="0" parTransId="{3415BBAD-3A35-4C59-B542-D8C1878EBBB4}" sibTransId="{FAEDA992-2B8C-4A3D-9158-036E5F564DCD}"/>
    <dgm:cxn modelId="{BCE8C33C-DFD8-475F-9DAC-602192252ADD}" type="presOf" srcId="{E316DC8F-1C24-4051-A60C-92E3679AA30F}" destId="{0CF5AE0F-7299-441F-BF81-D9275D47CFCD}"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77DABDB7-C0E4-423E-8AD5-D399A3561631}" type="presOf" srcId="{A66146A5-70D6-4293-8DD7-8367248D31B0}" destId="{BD5CB04D-3710-456F-910F-1293AE553C74}"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A9FA7435-D6C3-49C6-95FC-95839EC14649}" type="presOf" srcId="{A6D9DEC7-D035-4EC0-869D-1F73B67AECE4}" destId="{4883E67C-0ACB-4A39-BF1A-B2C9EFF13E65}" srcOrd="0" destOrd="0" presId="urn:microsoft.com/office/officeart/2005/8/layout/chevron1"/>
    <dgm:cxn modelId="{A8EFE0B4-A89F-429A-B571-9848D46BA69D}" type="presOf" srcId="{E801460F-BFAC-4509-AE33-8A40EED8E29A}" destId="{6AD93B0B-FAD0-4308-9081-BBA2D18411FA}"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6CF69B3E-B86E-4435-A19D-57B1993D0F35}" srcId="{E801460F-BFAC-4509-AE33-8A40EED8E29A}" destId="{A66146A5-70D6-4293-8DD7-8367248D31B0}" srcOrd="3" destOrd="0" parTransId="{17B4E2F4-B807-4085-965C-AA4CCCE07C8F}" sibTransId="{BB8658E7-A41B-4131-8A29-F4A2ACB1053A}"/>
    <dgm:cxn modelId="{F7A44BA0-8E13-4F9E-8630-7E9B7C3D7A6C}" type="presParOf" srcId="{6AD93B0B-FAD0-4308-9081-BBA2D18411FA}" destId="{AE4737DF-F926-4EAC-848E-ED270D3440B9}" srcOrd="0" destOrd="0" presId="urn:microsoft.com/office/officeart/2005/8/layout/chevron1"/>
    <dgm:cxn modelId="{AE65C397-C33C-42DB-A472-78601C7E2F0C}" type="presParOf" srcId="{6AD93B0B-FAD0-4308-9081-BBA2D18411FA}" destId="{4E439D06-AA67-4567-BBA9-2812667056EE}" srcOrd="1" destOrd="0" presId="urn:microsoft.com/office/officeart/2005/8/layout/chevron1"/>
    <dgm:cxn modelId="{A49E026D-B285-4360-AF48-43405895EF1E}" type="presParOf" srcId="{6AD93B0B-FAD0-4308-9081-BBA2D18411FA}" destId="{4883E67C-0ACB-4A39-BF1A-B2C9EFF13E65}" srcOrd="2" destOrd="0" presId="urn:microsoft.com/office/officeart/2005/8/layout/chevron1"/>
    <dgm:cxn modelId="{E0E92DD2-D65A-4469-89B5-64D7F2D994DC}" type="presParOf" srcId="{6AD93B0B-FAD0-4308-9081-BBA2D18411FA}" destId="{CD0387AF-4963-443F-B373-7FE169D81779}" srcOrd="3" destOrd="0" presId="urn:microsoft.com/office/officeart/2005/8/layout/chevron1"/>
    <dgm:cxn modelId="{B09CA288-ED64-4B15-987E-3DC703DD1A01}" type="presParOf" srcId="{6AD93B0B-FAD0-4308-9081-BBA2D18411FA}" destId="{B23BC581-AAAA-4552-93F4-4686B908C0D4}" srcOrd="4" destOrd="0" presId="urn:microsoft.com/office/officeart/2005/8/layout/chevron1"/>
    <dgm:cxn modelId="{DB327A06-8EA2-4EAB-8B22-3FF277BF79D5}" type="presParOf" srcId="{6AD93B0B-FAD0-4308-9081-BBA2D18411FA}" destId="{E0C2D0D6-D44E-4B1D-B877-74B75252EA30}" srcOrd="5" destOrd="0" presId="urn:microsoft.com/office/officeart/2005/8/layout/chevron1"/>
    <dgm:cxn modelId="{323B31EF-6ED1-4CC8-A5B8-4C206BDB6A76}" type="presParOf" srcId="{6AD93B0B-FAD0-4308-9081-BBA2D18411FA}" destId="{BD5CB04D-3710-456F-910F-1293AE553C74}" srcOrd="6" destOrd="0" presId="urn:microsoft.com/office/officeart/2005/8/layout/chevron1"/>
    <dgm:cxn modelId="{4A8E1632-EB06-4800-937D-B630D2BAF344}" type="presParOf" srcId="{6AD93B0B-FAD0-4308-9081-BBA2D18411FA}" destId="{F31EDB0B-36D3-4EF2-9CBE-5892A1343DEB}" srcOrd="7" destOrd="0" presId="urn:microsoft.com/office/officeart/2005/8/layout/chevron1"/>
    <dgm:cxn modelId="{D2D7FCB0-146B-4AD4-A152-97A50C557FA5}" type="presParOf" srcId="{6AD93B0B-FAD0-4308-9081-BBA2D18411FA}" destId="{23FC3711-B6CC-4307-B9D2-6880C5282A62}" srcOrd="8" destOrd="0" presId="urn:microsoft.com/office/officeart/2005/8/layout/chevron1"/>
    <dgm:cxn modelId="{4327A053-32D1-4908-BF78-38CF1D1000AD}" type="presParOf" srcId="{6AD93B0B-FAD0-4308-9081-BBA2D18411FA}" destId="{051A2F65-A776-49A5-8169-B9FE63931A4C}" srcOrd="9" destOrd="0" presId="urn:microsoft.com/office/officeart/2005/8/layout/chevron1"/>
    <dgm:cxn modelId="{689DF785-4EB8-4904-B90E-73EF77D44DE1}"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Repository</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30DA9401-2E7F-4830-BB8A-23598BB629F5}" type="presOf" srcId="{F0B43EA7-092C-404B-819D-7519D87FE8B5}" destId="{18272F33-E030-4E36-B3D5-9A462363CC70}" srcOrd="0" destOrd="0" presId="urn:microsoft.com/office/officeart/2005/8/layout/chevron1"/>
    <dgm:cxn modelId="{2448235D-36B6-4D39-AF24-1AA5DD4581C3}" type="presOf" srcId="{E316DC8F-1C24-4051-A60C-92E3679AA30F}" destId="{0CF5AE0F-7299-441F-BF81-D9275D47CFCD}" srcOrd="0" destOrd="0" presId="urn:microsoft.com/office/officeart/2005/8/layout/chevron1"/>
    <dgm:cxn modelId="{820788ED-351F-4F44-88A3-3DB9F591B968}" type="presOf" srcId="{E801460F-BFAC-4509-AE33-8A40EED8E29A}" destId="{6AD93B0B-FAD0-4308-9081-BBA2D18411FA}" srcOrd="0" destOrd="0" presId="urn:microsoft.com/office/officeart/2005/8/layout/chevron1"/>
    <dgm:cxn modelId="{BD609831-D970-40F9-B390-0A8B60A20AD3}" type="presOf" srcId="{A66146A5-70D6-4293-8DD7-8367248D31B0}" destId="{BD5CB04D-3710-456F-910F-1293AE553C74}"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6F323277-E039-4B7A-9394-993ABE08A19A}" srcId="{E801460F-BFAC-4509-AE33-8A40EED8E29A}" destId="{BA1E6560-562B-45CF-879B-85BFDE371475}" srcOrd="2" destOrd="0" parTransId="{C808217A-7041-4F17-9F14-DFF11198D319}" sibTransId="{4B8F31E4-75DF-452E-AF47-68DC9DEEAC3E}"/>
    <dgm:cxn modelId="{463547AC-B4BF-4C63-8389-239FD5AD80E3}" srcId="{E801460F-BFAC-4509-AE33-8A40EED8E29A}" destId="{E316DC8F-1C24-4051-A60C-92E3679AA30F}" srcOrd="5" destOrd="0" parTransId="{84C64A63-B455-4A48-A274-97387721EB79}" sibTransId="{926B1BC0-0031-4368-A289-ED619F167C91}"/>
    <dgm:cxn modelId="{C276AB51-630D-41AE-911A-CFC8D53A903E}" type="presOf" srcId="{BA1E6560-562B-45CF-879B-85BFDE371475}" destId="{B23BC581-AAAA-4552-93F4-4686B908C0D4}" srcOrd="0" destOrd="0" presId="urn:microsoft.com/office/officeart/2005/8/layout/chevron1"/>
    <dgm:cxn modelId="{BA00DF4E-7594-4569-9AC9-8209E9CAC937}" type="presOf" srcId="{A6D9DEC7-D035-4EC0-869D-1F73B67AECE4}" destId="{4883E67C-0ACB-4A39-BF1A-B2C9EFF13E65}"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A2DC2E3D-7BB7-4D90-A62E-ABBF44B285B1}" srcId="{E801460F-BFAC-4509-AE33-8A40EED8E29A}" destId="{F0B43EA7-092C-404B-819D-7519D87FE8B5}" srcOrd="0" destOrd="0" parTransId="{0E302F21-31A2-4F96-AF33-583891570AA1}" sibTransId="{3D3B187F-82A8-4C41-92F4-CA381AE94EF4}"/>
    <dgm:cxn modelId="{D7097E97-22DF-4887-B232-176F27311F19}" type="presOf" srcId="{6845ADBD-5F6B-4AEE-A4AA-29B6D8D58C32}" destId="{23FC3711-B6CC-4307-B9D2-6880C5282A62}" srcOrd="0" destOrd="0" presId="urn:microsoft.com/office/officeart/2005/8/layout/chevron1"/>
    <dgm:cxn modelId="{6CF69B3E-B86E-4435-A19D-57B1993D0F35}" srcId="{E801460F-BFAC-4509-AE33-8A40EED8E29A}" destId="{A66146A5-70D6-4293-8DD7-8367248D31B0}" srcOrd="3" destOrd="0" parTransId="{17B4E2F4-B807-4085-965C-AA4CCCE07C8F}" sibTransId="{BB8658E7-A41B-4131-8A29-F4A2ACB1053A}"/>
    <dgm:cxn modelId="{92409D6B-D895-4AE5-A8C2-56A989D48641}" type="presParOf" srcId="{6AD93B0B-FAD0-4308-9081-BBA2D18411FA}" destId="{18272F33-E030-4E36-B3D5-9A462363CC70}" srcOrd="0" destOrd="0" presId="urn:microsoft.com/office/officeart/2005/8/layout/chevron1"/>
    <dgm:cxn modelId="{5CC1C9AF-D233-40D7-AD96-1A929B4FA69D}" type="presParOf" srcId="{6AD93B0B-FAD0-4308-9081-BBA2D18411FA}" destId="{5C8DB660-916A-4B65-A479-54742383681E}" srcOrd="1" destOrd="0" presId="urn:microsoft.com/office/officeart/2005/8/layout/chevron1"/>
    <dgm:cxn modelId="{2BD4CFC8-57DE-4BFB-BA2D-578BA168E71C}" type="presParOf" srcId="{6AD93B0B-FAD0-4308-9081-BBA2D18411FA}" destId="{4883E67C-0ACB-4A39-BF1A-B2C9EFF13E65}" srcOrd="2" destOrd="0" presId="urn:microsoft.com/office/officeart/2005/8/layout/chevron1"/>
    <dgm:cxn modelId="{ADFCA749-BFF3-44B6-9132-2ADF4E60CF88}" type="presParOf" srcId="{6AD93B0B-FAD0-4308-9081-BBA2D18411FA}" destId="{CD0387AF-4963-443F-B373-7FE169D81779}" srcOrd="3" destOrd="0" presId="urn:microsoft.com/office/officeart/2005/8/layout/chevron1"/>
    <dgm:cxn modelId="{B733A0DE-8803-4B96-AF20-DB0DFC38FA75}" type="presParOf" srcId="{6AD93B0B-FAD0-4308-9081-BBA2D18411FA}" destId="{B23BC581-AAAA-4552-93F4-4686B908C0D4}" srcOrd="4" destOrd="0" presId="urn:microsoft.com/office/officeart/2005/8/layout/chevron1"/>
    <dgm:cxn modelId="{0040CDDD-7407-452A-8148-9F383341BCAA}" type="presParOf" srcId="{6AD93B0B-FAD0-4308-9081-BBA2D18411FA}" destId="{E0C2D0D6-D44E-4B1D-B877-74B75252EA30}" srcOrd="5" destOrd="0" presId="urn:microsoft.com/office/officeart/2005/8/layout/chevron1"/>
    <dgm:cxn modelId="{5C8C65C0-BC37-438E-B579-DE6342397530}" type="presParOf" srcId="{6AD93B0B-FAD0-4308-9081-BBA2D18411FA}" destId="{BD5CB04D-3710-456F-910F-1293AE553C74}" srcOrd="6" destOrd="0" presId="urn:microsoft.com/office/officeart/2005/8/layout/chevron1"/>
    <dgm:cxn modelId="{E4D0A274-0EEE-489E-AC27-91B6584F9F21}" type="presParOf" srcId="{6AD93B0B-FAD0-4308-9081-BBA2D18411FA}" destId="{F31EDB0B-36D3-4EF2-9CBE-5892A1343DEB}" srcOrd="7" destOrd="0" presId="urn:microsoft.com/office/officeart/2005/8/layout/chevron1"/>
    <dgm:cxn modelId="{33C6378F-5119-43C2-8B63-579F80D0B3B8}" type="presParOf" srcId="{6AD93B0B-FAD0-4308-9081-BBA2D18411FA}" destId="{23FC3711-B6CC-4307-B9D2-6880C5282A62}" srcOrd="8" destOrd="0" presId="urn:microsoft.com/office/officeart/2005/8/layout/chevron1"/>
    <dgm:cxn modelId="{A21A1585-8C65-4ED2-B7A5-E2FD89602792}" type="presParOf" srcId="{6AD93B0B-FAD0-4308-9081-BBA2D18411FA}" destId="{051A2F65-A776-49A5-8169-B9FE63931A4C}" srcOrd="9" destOrd="0" presId="urn:microsoft.com/office/officeart/2005/8/layout/chevron1"/>
    <dgm:cxn modelId="{8F48E56A-AE82-4070-BC30-FBDE1F1B7AB4}"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2E688139-6FB1-45E0-85B1-46216FDE8055}" type="presOf" srcId="{6845ADBD-5F6B-4AEE-A4AA-29B6D8D58C32}" destId="{23FC3711-B6CC-4307-B9D2-6880C5282A62}" srcOrd="0" destOrd="0" presId="urn:microsoft.com/office/officeart/2005/8/layout/chevron1"/>
    <dgm:cxn modelId="{ECFB4B5F-12E2-4973-8F93-BD1FCCF67B4A}" type="presOf" srcId="{8FC2ED0C-D1B3-43DA-8433-2137D3C813C1}" destId="{AE4737DF-F926-4EAC-848E-ED270D3440B9}" srcOrd="0" destOrd="0" presId="urn:microsoft.com/office/officeart/2005/8/layout/chevron1"/>
    <dgm:cxn modelId="{9267A2C1-705A-4EB6-A2A7-6095DCFF9AE1}" type="presOf" srcId="{BA1E6560-562B-45CF-879B-85BFDE371475}" destId="{B23BC581-AAAA-4552-93F4-4686B908C0D4}" srcOrd="0" destOrd="0" presId="urn:microsoft.com/office/officeart/2005/8/layout/chevron1"/>
    <dgm:cxn modelId="{6D24F171-ED7E-4254-8E26-E3A189859A5D}" type="presOf" srcId="{E801460F-BFAC-4509-AE33-8A40EED8E29A}" destId="{6AD93B0B-FAD0-4308-9081-BBA2D18411FA}"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E6D6BC32-11CB-45EB-A9E7-309E3763EB21}" type="presOf" srcId="{A6D9DEC7-D035-4EC0-869D-1F73B67AECE4}" destId="{4883E67C-0ACB-4A39-BF1A-B2C9EFF13E65}"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4215D2AB-328B-41B4-9C6B-ABB2102434E9}" type="presOf" srcId="{E316DC8F-1C24-4051-A60C-92E3679AA30F}" destId="{0CF5AE0F-7299-441F-BF81-D9275D47CFCD}"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DC0EFA79-F9D2-400E-8AA8-5006FAA05AF8}" type="presOf" srcId="{A66146A5-70D6-4293-8DD7-8367248D31B0}" destId="{BD5CB04D-3710-456F-910F-1293AE553C74}"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052E1352-7814-449B-A156-382C63B79D43}" srcId="{E801460F-BFAC-4509-AE33-8A40EED8E29A}" destId="{6845ADBD-5F6B-4AEE-A4AA-29B6D8D58C32}" srcOrd="4" destOrd="0" parTransId="{ED58603D-1208-427E-BBE4-6BE63C581860}" sibTransId="{8755F89C-C416-4778-BEB9-57FE903D0B01}"/>
    <dgm:cxn modelId="{6CF69B3E-B86E-4435-A19D-57B1993D0F35}" srcId="{E801460F-BFAC-4509-AE33-8A40EED8E29A}" destId="{A66146A5-70D6-4293-8DD7-8367248D31B0}" srcOrd="3" destOrd="0" parTransId="{17B4E2F4-B807-4085-965C-AA4CCCE07C8F}" sibTransId="{BB8658E7-A41B-4131-8A29-F4A2ACB1053A}"/>
    <dgm:cxn modelId="{620E669B-4C11-4E51-AE12-8AE55EFC05D2}" type="presParOf" srcId="{6AD93B0B-FAD0-4308-9081-BBA2D18411FA}" destId="{AE4737DF-F926-4EAC-848E-ED270D3440B9}" srcOrd="0" destOrd="0" presId="urn:microsoft.com/office/officeart/2005/8/layout/chevron1"/>
    <dgm:cxn modelId="{9B2D28CA-9F0E-452B-B8E7-F9105A0A5F63}" type="presParOf" srcId="{6AD93B0B-FAD0-4308-9081-BBA2D18411FA}" destId="{4E439D06-AA67-4567-BBA9-2812667056EE}" srcOrd="1" destOrd="0" presId="urn:microsoft.com/office/officeart/2005/8/layout/chevron1"/>
    <dgm:cxn modelId="{2B337456-D3C5-4EBD-972C-7BA61F006F07}" type="presParOf" srcId="{6AD93B0B-FAD0-4308-9081-BBA2D18411FA}" destId="{4883E67C-0ACB-4A39-BF1A-B2C9EFF13E65}" srcOrd="2" destOrd="0" presId="urn:microsoft.com/office/officeart/2005/8/layout/chevron1"/>
    <dgm:cxn modelId="{84E13546-9281-4F47-A457-997A7F711DFA}" type="presParOf" srcId="{6AD93B0B-FAD0-4308-9081-BBA2D18411FA}" destId="{CD0387AF-4963-443F-B373-7FE169D81779}" srcOrd="3" destOrd="0" presId="urn:microsoft.com/office/officeart/2005/8/layout/chevron1"/>
    <dgm:cxn modelId="{859E7D20-1D46-4218-8BF4-5421101C3C28}" type="presParOf" srcId="{6AD93B0B-FAD0-4308-9081-BBA2D18411FA}" destId="{B23BC581-AAAA-4552-93F4-4686B908C0D4}" srcOrd="4" destOrd="0" presId="urn:microsoft.com/office/officeart/2005/8/layout/chevron1"/>
    <dgm:cxn modelId="{1BCB0B9A-0A47-4268-A8E8-B01EECC731E0}" type="presParOf" srcId="{6AD93B0B-FAD0-4308-9081-BBA2D18411FA}" destId="{E0C2D0D6-D44E-4B1D-B877-74B75252EA30}" srcOrd="5" destOrd="0" presId="urn:microsoft.com/office/officeart/2005/8/layout/chevron1"/>
    <dgm:cxn modelId="{AC9E9B19-94BC-445F-9863-AA83E0C60BE2}" type="presParOf" srcId="{6AD93B0B-FAD0-4308-9081-BBA2D18411FA}" destId="{BD5CB04D-3710-456F-910F-1293AE553C74}" srcOrd="6" destOrd="0" presId="urn:microsoft.com/office/officeart/2005/8/layout/chevron1"/>
    <dgm:cxn modelId="{D457B210-6098-4E22-BA27-57B8A0CFF49E}" type="presParOf" srcId="{6AD93B0B-FAD0-4308-9081-BBA2D18411FA}" destId="{F31EDB0B-36D3-4EF2-9CBE-5892A1343DEB}" srcOrd="7" destOrd="0" presId="urn:microsoft.com/office/officeart/2005/8/layout/chevron1"/>
    <dgm:cxn modelId="{16920A5B-F6BE-43D3-8E6A-E0D3CD9C38D5}" type="presParOf" srcId="{6AD93B0B-FAD0-4308-9081-BBA2D18411FA}" destId="{23FC3711-B6CC-4307-B9D2-6880C5282A62}" srcOrd="8" destOrd="0" presId="urn:microsoft.com/office/officeart/2005/8/layout/chevron1"/>
    <dgm:cxn modelId="{7E70C8CC-9B03-49C7-97E1-B8458BFA1422}" type="presParOf" srcId="{6AD93B0B-FAD0-4308-9081-BBA2D18411FA}" destId="{051A2F65-A776-49A5-8169-B9FE63931A4C}" srcOrd="9" destOrd="0" presId="urn:microsoft.com/office/officeart/2005/8/layout/chevron1"/>
    <dgm:cxn modelId="{80968EE5-5B71-465D-8F6E-AA38E69B927C}"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Aggregate</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985C4DE2-D590-4A84-B86E-77F5A8F83CD5}" type="presOf" srcId="{BA1E6560-562B-45CF-879B-85BFDE371475}" destId="{B23BC581-AAAA-4552-93F4-4686B908C0D4}" srcOrd="0" destOrd="0" presId="urn:microsoft.com/office/officeart/2005/8/layout/chevron1"/>
    <dgm:cxn modelId="{3A9E06BD-9FF1-4277-A232-917086DA50EC}" type="presOf" srcId="{E316DC8F-1C24-4051-A60C-92E3679AA30F}" destId="{0CF5AE0F-7299-441F-BF81-D9275D47CFCD}"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463547AC-B4BF-4C63-8389-239FD5AD80E3}" srcId="{E801460F-BFAC-4509-AE33-8A40EED8E29A}" destId="{E316DC8F-1C24-4051-A60C-92E3679AA30F}" srcOrd="5" destOrd="0" parTransId="{84C64A63-B455-4A48-A274-97387721EB79}" sibTransId="{926B1BC0-0031-4368-A289-ED619F167C91}"/>
    <dgm:cxn modelId="{6F323277-E039-4B7A-9394-993ABE08A19A}" srcId="{E801460F-BFAC-4509-AE33-8A40EED8E29A}" destId="{BA1E6560-562B-45CF-879B-85BFDE371475}" srcOrd="2" destOrd="0" parTransId="{C808217A-7041-4F17-9F14-DFF11198D319}" sibTransId="{4B8F31E4-75DF-452E-AF47-68DC9DEEAC3E}"/>
    <dgm:cxn modelId="{6CF69B3E-B86E-4435-A19D-57B1993D0F35}" srcId="{E801460F-BFAC-4509-AE33-8A40EED8E29A}" destId="{A66146A5-70D6-4293-8DD7-8367248D31B0}" srcOrd="3" destOrd="0" parTransId="{17B4E2F4-B807-4085-965C-AA4CCCE07C8F}" sibTransId="{BB8658E7-A41B-4131-8A29-F4A2ACB1053A}"/>
    <dgm:cxn modelId="{A2DC2E3D-7BB7-4D90-A62E-ABBF44B285B1}" srcId="{E801460F-BFAC-4509-AE33-8A40EED8E29A}" destId="{F0B43EA7-092C-404B-819D-7519D87FE8B5}" srcOrd="0" destOrd="0" parTransId="{0E302F21-31A2-4F96-AF33-583891570AA1}" sibTransId="{3D3B187F-82A8-4C41-92F4-CA381AE94EF4}"/>
    <dgm:cxn modelId="{D2ABDA40-4850-4EEA-B4BC-AFE720C9132B}" type="presOf" srcId="{F0B43EA7-092C-404B-819D-7519D87FE8B5}" destId="{18272F33-E030-4E36-B3D5-9A462363CC70}" srcOrd="0" destOrd="0" presId="urn:microsoft.com/office/officeart/2005/8/layout/chevron1"/>
    <dgm:cxn modelId="{9BABDD5F-10A7-4F1F-AE62-3F20D0BEC7EB}" type="presOf" srcId="{A6D9DEC7-D035-4EC0-869D-1F73B67AECE4}" destId="{4883E67C-0ACB-4A39-BF1A-B2C9EFF13E65}"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A63B777F-31AF-4B42-A96B-131DD27DEA2C}" type="presOf" srcId="{E801460F-BFAC-4509-AE33-8A40EED8E29A}" destId="{6AD93B0B-FAD0-4308-9081-BBA2D18411FA}" srcOrd="0" destOrd="0" presId="urn:microsoft.com/office/officeart/2005/8/layout/chevron1"/>
    <dgm:cxn modelId="{FEE891B7-1AE2-4F4E-AC02-5B2BC472550D}" type="presOf" srcId="{A66146A5-70D6-4293-8DD7-8367248D31B0}" destId="{BD5CB04D-3710-456F-910F-1293AE553C74}" srcOrd="0" destOrd="0" presId="urn:microsoft.com/office/officeart/2005/8/layout/chevron1"/>
    <dgm:cxn modelId="{471F00BD-FCC3-4A46-A738-00E048FF83B4}" type="presOf" srcId="{6845ADBD-5F6B-4AEE-A4AA-29B6D8D58C32}" destId="{23FC3711-B6CC-4307-B9D2-6880C5282A62}" srcOrd="0" destOrd="0" presId="urn:microsoft.com/office/officeart/2005/8/layout/chevron1"/>
    <dgm:cxn modelId="{1977A5DB-2463-48B1-AE68-345E84E11DC1}" type="presParOf" srcId="{6AD93B0B-FAD0-4308-9081-BBA2D18411FA}" destId="{18272F33-E030-4E36-B3D5-9A462363CC70}" srcOrd="0" destOrd="0" presId="urn:microsoft.com/office/officeart/2005/8/layout/chevron1"/>
    <dgm:cxn modelId="{A1444EDF-D8CF-421C-80C5-ABB38B8E6384}" type="presParOf" srcId="{6AD93B0B-FAD0-4308-9081-BBA2D18411FA}" destId="{5C8DB660-916A-4B65-A479-54742383681E}" srcOrd="1" destOrd="0" presId="urn:microsoft.com/office/officeart/2005/8/layout/chevron1"/>
    <dgm:cxn modelId="{713B46C2-13F9-4567-A5C8-65481823F984}" type="presParOf" srcId="{6AD93B0B-FAD0-4308-9081-BBA2D18411FA}" destId="{4883E67C-0ACB-4A39-BF1A-B2C9EFF13E65}" srcOrd="2" destOrd="0" presId="urn:microsoft.com/office/officeart/2005/8/layout/chevron1"/>
    <dgm:cxn modelId="{13224F2B-4582-4CBC-B118-8D6274C0D64C}" type="presParOf" srcId="{6AD93B0B-FAD0-4308-9081-BBA2D18411FA}" destId="{CD0387AF-4963-443F-B373-7FE169D81779}" srcOrd="3" destOrd="0" presId="urn:microsoft.com/office/officeart/2005/8/layout/chevron1"/>
    <dgm:cxn modelId="{050AC212-0934-48B1-B011-A284E5A88D68}" type="presParOf" srcId="{6AD93B0B-FAD0-4308-9081-BBA2D18411FA}" destId="{B23BC581-AAAA-4552-93F4-4686B908C0D4}" srcOrd="4" destOrd="0" presId="urn:microsoft.com/office/officeart/2005/8/layout/chevron1"/>
    <dgm:cxn modelId="{E8FDF229-7833-4C7A-B1C3-66E40B0F7CDB}" type="presParOf" srcId="{6AD93B0B-FAD0-4308-9081-BBA2D18411FA}" destId="{E0C2D0D6-D44E-4B1D-B877-74B75252EA30}" srcOrd="5" destOrd="0" presId="urn:microsoft.com/office/officeart/2005/8/layout/chevron1"/>
    <dgm:cxn modelId="{EF6184CB-0A29-492D-A1ED-9D402BF53C1C}" type="presParOf" srcId="{6AD93B0B-FAD0-4308-9081-BBA2D18411FA}" destId="{BD5CB04D-3710-456F-910F-1293AE553C74}" srcOrd="6" destOrd="0" presId="urn:microsoft.com/office/officeart/2005/8/layout/chevron1"/>
    <dgm:cxn modelId="{58B2B4B9-4DFA-43F5-B61E-41D367E20FF5}" type="presParOf" srcId="{6AD93B0B-FAD0-4308-9081-BBA2D18411FA}" destId="{F31EDB0B-36D3-4EF2-9CBE-5892A1343DEB}" srcOrd="7" destOrd="0" presId="urn:microsoft.com/office/officeart/2005/8/layout/chevron1"/>
    <dgm:cxn modelId="{987EC9DD-1E80-43CB-9D03-A63A0595CA4C}" type="presParOf" srcId="{6AD93B0B-FAD0-4308-9081-BBA2D18411FA}" destId="{23FC3711-B6CC-4307-B9D2-6880C5282A62}" srcOrd="8" destOrd="0" presId="urn:microsoft.com/office/officeart/2005/8/layout/chevron1"/>
    <dgm:cxn modelId="{95433A21-2EC2-49D4-8F2F-D56B21A9EC91}" type="presParOf" srcId="{6AD93B0B-FAD0-4308-9081-BBA2D18411FA}" destId="{051A2F65-A776-49A5-8169-B9FE63931A4C}" srcOrd="9" destOrd="0" presId="urn:microsoft.com/office/officeart/2005/8/layout/chevron1"/>
    <dgm:cxn modelId="{386A454B-E73D-4DA3-9323-21942F70FF8C}"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A66146A5-70D6-4293-8DD7-8367248D31B0}">
      <dgm:prSet/>
      <dgm:spPr/>
      <dgm:t>
        <a:bodyPr/>
        <a:lstStyle/>
        <a:p>
          <a:pPr rtl="0"/>
          <a:r>
            <a:rPr lang="sv-SE" dirty="0" smtClean="0"/>
            <a:t>Persister</a:t>
          </a:r>
          <a:endParaRPr lang="sv-SE" dirty="0"/>
        </a:p>
      </dgm:t>
    </dgm:pt>
    <dgm:pt modelId="{17B4E2F4-B807-4085-965C-AA4CCCE07C8F}" type="parTrans" cxnId="{6CF69B3E-B86E-4435-A19D-57B1993D0F35}">
      <dgm:prSet/>
      <dgm:spPr/>
      <dgm:t>
        <a:bodyPr/>
        <a:lstStyle/>
        <a:p>
          <a:endParaRPr lang="sv-SE"/>
        </a:p>
      </dgm:t>
    </dgm:pt>
    <dgm:pt modelId="{BB8658E7-A41B-4131-8A29-F4A2ACB1053A}" type="sibTrans" cxnId="{6CF69B3E-B86E-4435-A19D-57B1993D0F35}">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8FC2ED0C-D1B3-43DA-8433-2137D3C813C1}">
      <dgm:prSet/>
      <dgm:spPr/>
      <dgm:t>
        <a:bodyPr/>
        <a:lstStyle/>
        <a:p>
          <a:pPr rtl="0"/>
          <a:endParaRPr lang="sv-SE" dirty="0"/>
        </a:p>
      </dgm:t>
    </dgm:pt>
    <dgm:pt modelId="{3A18C2AD-683B-4004-B00B-1EED9984596E}" type="parTrans" cxnId="{FC544CF9-6044-4C0B-8981-B7C41840E624}">
      <dgm:prSet/>
      <dgm:spPr/>
      <dgm:t>
        <a:bodyPr/>
        <a:lstStyle/>
        <a:p>
          <a:endParaRPr lang="sv-SE"/>
        </a:p>
      </dgm:t>
    </dgm:pt>
    <dgm:pt modelId="{B322CF38-B0F5-45D0-B00F-3E86044F5DCA}" type="sibTrans" cxnId="{FC544CF9-6044-4C0B-8981-B7C41840E624}">
      <dgm:prSet/>
      <dgm:spPr/>
      <dgm:t>
        <a:bodyPr/>
        <a:lstStyle/>
        <a:p>
          <a:endParaRPr lang="sv-SE"/>
        </a:p>
      </dgm:t>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AE4737DF-F926-4EAC-848E-ED270D3440B9}" type="pres">
      <dgm:prSet presAssocID="{8FC2ED0C-D1B3-43DA-8433-2137D3C813C1}"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4E439D06-AA67-4567-BBA9-2812667056EE}" type="pres">
      <dgm:prSet presAssocID="{B322CF38-B0F5-45D0-B00F-3E86044F5DCA}"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BD5CB04D-3710-456F-910F-1293AE553C74}" type="pres">
      <dgm:prSet presAssocID="{A66146A5-70D6-4293-8DD7-8367248D31B0}" presName="parTxOnly" presStyleLbl="node1" presStyleIdx="3" presStyleCnt="6">
        <dgm:presLayoutVars>
          <dgm:chMax val="0"/>
          <dgm:chPref val="0"/>
          <dgm:bulletEnabled val="1"/>
        </dgm:presLayoutVars>
      </dgm:prSet>
      <dgm:spPr/>
      <dgm:t>
        <a:bodyPr/>
        <a:lstStyle/>
        <a:p>
          <a:endParaRPr lang="sv-SE"/>
        </a:p>
      </dgm:t>
    </dgm:pt>
    <dgm:pt modelId="{F31EDB0B-36D3-4EF2-9CBE-5892A1343DEB}" type="pres">
      <dgm:prSet presAssocID="{BB8658E7-A41B-4131-8A29-F4A2ACB1053A}"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744C14F1-5BF3-4F62-A763-ECF1B4D4006B}" type="presOf" srcId="{E801460F-BFAC-4509-AE33-8A40EED8E29A}" destId="{6AD93B0B-FAD0-4308-9081-BBA2D18411FA}" srcOrd="0" destOrd="0" presId="urn:microsoft.com/office/officeart/2005/8/layout/chevron1"/>
    <dgm:cxn modelId="{0B31C99D-8E00-46CC-B76A-1624F77B8FD8}" type="presOf" srcId="{A66146A5-70D6-4293-8DD7-8367248D31B0}" destId="{BD5CB04D-3710-456F-910F-1293AE553C74}" srcOrd="0" destOrd="0" presId="urn:microsoft.com/office/officeart/2005/8/layout/chevron1"/>
    <dgm:cxn modelId="{D344797A-45E5-466F-B433-D9939756E454}" type="presOf" srcId="{A6D9DEC7-D035-4EC0-869D-1F73B67AECE4}" destId="{4883E67C-0ACB-4A39-BF1A-B2C9EFF13E65}" srcOrd="0" destOrd="0" presId="urn:microsoft.com/office/officeart/2005/8/layout/chevron1"/>
    <dgm:cxn modelId="{FC544CF9-6044-4C0B-8981-B7C41840E624}" srcId="{E801460F-BFAC-4509-AE33-8A40EED8E29A}" destId="{8FC2ED0C-D1B3-43DA-8433-2137D3C813C1}" srcOrd="0" destOrd="0" parTransId="{3A18C2AD-683B-4004-B00B-1EED9984596E}" sibTransId="{B322CF38-B0F5-45D0-B00F-3E86044F5DCA}"/>
    <dgm:cxn modelId="{5D873B58-FDAE-4850-89BD-5CDFF6E5AA67}" srcId="{E801460F-BFAC-4509-AE33-8A40EED8E29A}" destId="{A6D9DEC7-D035-4EC0-869D-1F73B67AECE4}" srcOrd="1" destOrd="0" parTransId="{3415BBAD-3A35-4C59-B542-D8C1878EBBB4}" sibTransId="{FAEDA992-2B8C-4A3D-9158-036E5F564DCD}"/>
    <dgm:cxn modelId="{D07D6ADD-8EA2-45EE-9282-7711A7111090}" type="presOf" srcId="{E316DC8F-1C24-4051-A60C-92E3679AA30F}" destId="{0CF5AE0F-7299-441F-BF81-D9275D47CFCD}" srcOrd="0" destOrd="0" presId="urn:microsoft.com/office/officeart/2005/8/layout/chevron1"/>
    <dgm:cxn modelId="{6F323277-E039-4B7A-9394-993ABE08A19A}" srcId="{E801460F-BFAC-4509-AE33-8A40EED8E29A}" destId="{BA1E6560-562B-45CF-879B-85BFDE371475}" srcOrd="2" destOrd="0" parTransId="{C808217A-7041-4F17-9F14-DFF11198D319}" sibTransId="{4B8F31E4-75DF-452E-AF47-68DC9DEEAC3E}"/>
    <dgm:cxn modelId="{463547AC-B4BF-4C63-8389-239FD5AD80E3}" srcId="{E801460F-BFAC-4509-AE33-8A40EED8E29A}" destId="{E316DC8F-1C24-4051-A60C-92E3679AA30F}" srcOrd="5" destOrd="0" parTransId="{84C64A63-B455-4A48-A274-97387721EB79}" sibTransId="{926B1BC0-0031-4368-A289-ED619F167C91}"/>
    <dgm:cxn modelId="{5AB068F5-41B5-4E86-9482-4C9C6272A70F}" type="presOf" srcId="{6845ADBD-5F6B-4AEE-A4AA-29B6D8D58C32}" destId="{23FC3711-B6CC-4307-B9D2-6880C5282A62}" srcOrd="0" destOrd="0" presId="urn:microsoft.com/office/officeart/2005/8/layout/chevron1"/>
    <dgm:cxn modelId="{052E1352-7814-449B-A156-382C63B79D43}" srcId="{E801460F-BFAC-4509-AE33-8A40EED8E29A}" destId="{6845ADBD-5F6B-4AEE-A4AA-29B6D8D58C32}" srcOrd="4" destOrd="0" parTransId="{ED58603D-1208-427E-BBE4-6BE63C581860}" sibTransId="{8755F89C-C416-4778-BEB9-57FE903D0B01}"/>
    <dgm:cxn modelId="{2E6E54E4-40B0-40DF-8581-82A7C4097EBD}" type="presOf" srcId="{8FC2ED0C-D1B3-43DA-8433-2137D3C813C1}" destId="{AE4737DF-F926-4EAC-848E-ED270D3440B9}" srcOrd="0" destOrd="0" presId="urn:microsoft.com/office/officeart/2005/8/layout/chevron1"/>
    <dgm:cxn modelId="{0A90805F-59BE-4EC5-B8A4-A1F885E949DF}" type="presOf" srcId="{BA1E6560-562B-45CF-879B-85BFDE371475}" destId="{B23BC581-AAAA-4552-93F4-4686B908C0D4}" srcOrd="0" destOrd="0" presId="urn:microsoft.com/office/officeart/2005/8/layout/chevron1"/>
    <dgm:cxn modelId="{6CF69B3E-B86E-4435-A19D-57B1993D0F35}" srcId="{E801460F-BFAC-4509-AE33-8A40EED8E29A}" destId="{A66146A5-70D6-4293-8DD7-8367248D31B0}" srcOrd="3" destOrd="0" parTransId="{17B4E2F4-B807-4085-965C-AA4CCCE07C8F}" sibTransId="{BB8658E7-A41B-4131-8A29-F4A2ACB1053A}"/>
    <dgm:cxn modelId="{D45D3C5D-D0DB-4CF2-ABF2-75B3400756AB}" type="presParOf" srcId="{6AD93B0B-FAD0-4308-9081-BBA2D18411FA}" destId="{AE4737DF-F926-4EAC-848E-ED270D3440B9}" srcOrd="0" destOrd="0" presId="urn:microsoft.com/office/officeart/2005/8/layout/chevron1"/>
    <dgm:cxn modelId="{2261DEFB-3684-4967-BD30-69BF5166A74B}" type="presParOf" srcId="{6AD93B0B-FAD0-4308-9081-BBA2D18411FA}" destId="{4E439D06-AA67-4567-BBA9-2812667056EE}" srcOrd="1" destOrd="0" presId="urn:microsoft.com/office/officeart/2005/8/layout/chevron1"/>
    <dgm:cxn modelId="{757D8587-EB38-4A15-B9A8-78F4D9E278C5}" type="presParOf" srcId="{6AD93B0B-FAD0-4308-9081-BBA2D18411FA}" destId="{4883E67C-0ACB-4A39-BF1A-B2C9EFF13E65}" srcOrd="2" destOrd="0" presId="urn:microsoft.com/office/officeart/2005/8/layout/chevron1"/>
    <dgm:cxn modelId="{B86F0E1D-B94F-4660-94A9-6793FCAA3FF3}" type="presParOf" srcId="{6AD93B0B-FAD0-4308-9081-BBA2D18411FA}" destId="{CD0387AF-4963-443F-B373-7FE169D81779}" srcOrd="3" destOrd="0" presId="urn:microsoft.com/office/officeart/2005/8/layout/chevron1"/>
    <dgm:cxn modelId="{F8AE2B4D-3469-42D5-A3F3-D6382E43F005}" type="presParOf" srcId="{6AD93B0B-FAD0-4308-9081-BBA2D18411FA}" destId="{B23BC581-AAAA-4552-93F4-4686B908C0D4}" srcOrd="4" destOrd="0" presId="urn:microsoft.com/office/officeart/2005/8/layout/chevron1"/>
    <dgm:cxn modelId="{6F07DD93-0CF2-4576-87BF-549E5853E266}" type="presParOf" srcId="{6AD93B0B-FAD0-4308-9081-BBA2D18411FA}" destId="{E0C2D0D6-D44E-4B1D-B877-74B75252EA30}" srcOrd="5" destOrd="0" presId="urn:microsoft.com/office/officeart/2005/8/layout/chevron1"/>
    <dgm:cxn modelId="{97C093B6-57C9-4D01-B068-66BA4357159C}" type="presParOf" srcId="{6AD93B0B-FAD0-4308-9081-BBA2D18411FA}" destId="{BD5CB04D-3710-456F-910F-1293AE553C74}" srcOrd="6" destOrd="0" presId="urn:microsoft.com/office/officeart/2005/8/layout/chevron1"/>
    <dgm:cxn modelId="{E8F832B7-9864-4FEE-84DE-A3341E0459F9}" type="presParOf" srcId="{6AD93B0B-FAD0-4308-9081-BBA2D18411FA}" destId="{F31EDB0B-36D3-4EF2-9CBE-5892A1343DEB}" srcOrd="7" destOrd="0" presId="urn:microsoft.com/office/officeart/2005/8/layout/chevron1"/>
    <dgm:cxn modelId="{2BCFA7D9-19CC-4997-A878-082546CB61E2}" type="presParOf" srcId="{6AD93B0B-FAD0-4308-9081-BBA2D18411FA}" destId="{23FC3711-B6CC-4307-B9D2-6880C5282A62}" srcOrd="8" destOrd="0" presId="urn:microsoft.com/office/officeart/2005/8/layout/chevron1"/>
    <dgm:cxn modelId="{24E6B764-F2AE-48CF-89FB-44C1D482632C}" type="presParOf" srcId="{6AD93B0B-FAD0-4308-9081-BBA2D18411FA}" destId="{051A2F65-A776-49A5-8169-B9FE63931A4C}" srcOrd="9" destOrd="0" presId="urn:microsoft.com/office/officeart/2005/8/layout/chevron1"/>
    <dgm:cxn modelId="{DBCFBF50-61E9-4255-B738-E838637E16AA}"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01460F-BFAC-4509-AE33-8A40EED8E29A}"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sv-SE"/>
        </a:p>
      </dgm:t>
    </dgm:pt>
    <dgm:pt modelId="{A6D9DEC7-D035-4EC0-869D-1F73B67AECE4}">
      <dgm:prSet/>
      <dgm:spPr/>
      <dgm:t>
        <a:bodyPr/>
        <a:lstStyle/>
        <a:p>
          <a:pPr rtl="0"/>
          <a:r>
            <a:rPr lang="sv-SE" dirty="0" smtClean="0"/>
            <a:t> </a:t>
          </a:r>
          <a:endParaRPr lang="sv-SE" dirty="0"/>
        </a:p>
      </dgm:t>
    </dgm:pt>
    <dgm:pt modelId="{3415BBAD-3A35-4C59-B542-D8C1878EBBB4}" type="parTrans" cxnId="{5D873B58-FDAE-4850-89BD-5CDFF6E5AA67}">
      <dgm:prSet/>
      <dgm:spPr/>
      <dgm:t>
        <a:bodyPr/>
        <a:lstStyle/>
        <a:p>
          <a:endParaRPr lang="sv-SE"/>
        </a:p>
      </dgm:t>
    </dgm:pt>
    <dgm:pt modelId="{FAEDA992-2B8C-4A3D-9158-036E5F564DCD}" type="sibTrans" cxnId="{5D873B58-FDAE-4850-89BD-5CDFF6E5AA67}">
      <dgm:prSet/>
      <dgm:spPr/>
      <dgm:t>
        <a:bodyPr/>
        <a:lstStyle/>
        <a:p>
          <a:endParaRPr lang="sv-SE"/>
        </a:p>
      </dgm:t>
    </dgm:pt>
    <dgm:pt modelId="{BA1E6560-562B-45CF-879B-85BFDE371475}">
      <dgm:prSet/>
      <dgm:spPr/>
      <dgm:t>
        <a:bodyPr/>
        <a:lstStyle/>
        <a:p>
          <a:pPr rtl="0"/>
          <a:r>
            <a:rPr lang="sv-SE" dirty="0" smtClean="0"/>
            <a:t> </a:t>
          </a:r>
          <a:endParaRPr lang="sv-SE" dirty="0"/>
        </a:p>
      </dgm:t>
    </dgm:pt>
    <dgm:pt modelId="{C808217A-7041-4F17-9F14-DFF11198D319}" type="parTrans" cxnId="{6F323277-E039-4B7A-9394-993ABE08A19A}">
      <dgm:prSet/>
      <dgm:spPr/>
      <dgm:t>
        <a:bodyPr/>
        <a:lstStyle/>
        <a:p>
          <a:endParaRPr lang="sv-SE"/>
        </a:p>
      </dgm:t>
    </dgm:pt>
    <dgm:pt modelId="{4B8F31E4-75DF-452E-AF47-68DC9DEEAC3E}" type="sibTrans" cxnId="{6F323277-E039-4B7A-9394-993ABE08A19A}">
      <dgm:prSet/>
      <dgm:spPr/>
      <dgm:t>
        <a:bodyPr/>
        <a:lstStyle/>
        <a:p>
          <a:endParaRPr lang="sv-SE"/>
        </a:p>
      </dgm:t>
    </dgm:pt>
    <dgm:pt modelId="{6845ADBD-5F6B-4AEE-A4AA-29B6D8D58C32}">
      <dgm:prSet/>
      <dgm:spPr/>
      <dgm:t>
        <a:bodyPr/>
        <a:lstStyle/>
        <a:p>
          <a:pPr rtl="0"/>
          <a:r>
            <a:rPr lang="sv-SE" dirty="0" smtClean="0"/>
            <a:t>Publisher</a:t>
          </a:r>
          <a:endParaRPr lang="sv-SE" dirty="0"/>
        </a:p>
      </dgm:t>
    </dgm:pt>
    <dgm:pt modelId="{ED58603D-1208-427E-BBE4-6BE63C581860}" type="parTrans" cxnId="{052E1352-7814-449B-A156-382C63B79D43}">
      <dgm:prSet/>
      <dgm:spPr/>
      <dgm:t>
        <a:bodyPr/>
        <a:lstStyle/>
        <a:p>
          <a:endParaRPr lang="sv-SE"/>
        </a:p>
      </dgm:t>
    </dgm:pt>
    <dgm:pt modelId="{8755F89C-C416-4778-BEB9-57FE903D0B01}" type="sibTrans" cxnId="{052E1352-7814-449B-A156-382C63B79D43}">
      <dgm:prSet/>
      <dgm:spPr/>
      <dgm:t>
        <a:bodyPr/>
        <a:lstStyle/>
        <a:p>
          <a:endParaRPr lang="sv-SE"/>
        </a:p>
      </dgm:t>
    </dgm:pt>
    <dgm:pt modelId="{E316DC8F-1C24-4051-A60C-92E3679AA30F}">
      <dgm:prSet/>
      <dgm:spPr/>
      <dgm:t>
        <a:bodyPr/>
        <a:lstStyle/>
        <a:p>
          <a:pPr rtl="0"/>
          <a:r>
            <a:rPr lang="sv-SE" dirty="0" smtClean="0"/>
            <a:t>N x Event Listener</a:t>
          </a:r>
          <a:endParaRPr lang="sv-SE" dirty="0"/>
        </a:p>
      </dgm:t>
    </dgm:pt>
    <dgm:pt modelId="{84C64A63-B455-4A48-A274-97387721EB79}" type="parTrans" cxnId="{463547AC-B4BF-4C63-8389-239FD5AD80E3}">
      <dgm:prSet/>
      <dgm:spPr/>
      <dgm:t>
        <a:bodyPr/>
        <a:lstStyle/>
        <a:p>
          <a:endParaRPr lang="sv-SE"/>
        </a:p>
      </dgm:t>
    </dgm:pt>
    <dgm:pt modelId="{926B1BC0-0031-4368-A289-ED619F167C91}" type="sibTrans" cxnId="{463547AC-B4BF-4C63-8389-239FD5AD80E3}">
      <dgm:prSet/>
      <dgm:spPr/>
      <dgm:t>
        <a:bodyPr/>
        <a:lstStyle/>
        <a:p>
          <a:endParaRPr lang="sv-SE"/>
        </a:p>
      </dgm:t>
    </dgm:pt>
    <dgm:pt modelId="{F0B43EA7-092C-404B-819D-7519D87FE8B5}">
      <dgm:prSet/>
      <dgm:spPr/>
      <dgm:t>
        <a:bodyPr/>
        <a:lstStyle/>
        <a:p>
          <a:pPr rtl="0"/>
          <a:endParaRPr lang="sv-SE" dirty="0"/>
        </a:p>
      </dgm:t>
    </dgm:pt>
    <dgm:pt modelId="{0E302F21-31A2-4F96-AF33-583891570AA1}" type="parTrans" cxnId="{A2DC2E3D-7BB7-4D90-A62E-ABBF44B285B1}">
      <dgm:prSet/>
      <dgm:spPr/>
      <dgm:t>
        <a:bodyPr/>
        <a:lstStyle/>
        <a:p>
          <a:endParaRPr lang="sv-SE"/>
        </a:p>
      </dgm:t>
    </dgm:pt>
    <dgm:pt modelId="{3D3B187F-82A8-4C41-92F4-CA381AE94EF4}" type="sibTrans" cxnId="{A2DC2E3D-7BB7-4D90-A62E-ABBF44B285B1}">
      <dgm:prSet/>
      <dgm:spPr/>
      <dgm:t>
        <a:bodyPr/>
        <a:lstStyle/>
        <a:p>
          <a:endParaRPr lang="sv-SE"/>
        </a:p>
      </dgm:t>
    </dgm:pt>
    <dgm:pt modelId="{18EFE6F5-6194-4486-AC98-461168605F3F}">
      <dgm:prSet/>
      <dgm:spPr/>
      <dgm:t>
        <a:bodyPr/>
        <a:lstStyle/>
        <a:p>
          <a:pPr rtl="0"/>
          <a:r>
            <a:rPr lang="sv-SE" dirty="0" smtClean="0"/>
            <a:t>Persister</a:t>
          </a:r>
          <a:endParaRPr lang="sv-SE" dirty="0"/>
        </a:p>
      </dgm:t>
    </dgm:pt>
    <dgm:pt modelId="{1C9CD890-E95D-46E5-A6A0-E870732D77F4}" type="parTrans" cxnId="{D924A6A2-50CC-430F-808A-981DC9879170}">
      <dgm:prSet/>
      <dgm:spPr/>
    </dgm:pt>
    <dgm:pt modelId="{B5E2CF66-DA68-439D-9FFB-B964A9C6078D}" type="sibTrans" cxnId="{D924A6A2-50CC-430F-808A-981DC9879170}">
      <dgm:prSet/>
      <dgm:spPr/>
    </dgm:pt>
    <dgm:pt modelId="{6AD93B0B-FAD0-4308-9081-BBA2D18411FA}" type="pres">
      <dgm:prSet presAssocID="{E801460F-BFAC-4509-AE33-8A40EED8E29A}" presName="Name0" presStyleCnt="0">
        <dgm:presLayoutVars>
          <dgm:dir/>
          <dgm:animLvl val="lvl"/>
          <dgm:resizeHandles val="exact"/>
        </dgm:presLayoutVars>
      </dgm:prSet>
      <dgm:spPr/>
      <dgm:t>
        <a:bodyPr/>
        <a:lstStyle/>
        <a:p>
          <a:endParaRPr lang="sv-SE"/>
        </a:p>
      </dgm:t>
    </dgm:pt>
    <dgm:pt modelId="{18272F33-E030-4E36-B3D5-9A462363CC70}" type="pres">
      <dgm:prSet presAssocID="{F0B43EA7-092C-404B-819D-7519D87FE8B5}" presName="parTxOnly" presStyleLbl="node1" presStyleIdx="0" presStyleCnt="6">
        <dgm:presLayoutVars>
          <dgm:chMax val="0"/>
          <dgm:chPref val="0"/>
          <dgm:bulletEnabled val="1"/>
        </dgm:presLayoutVars>
      </dgm:prSet>
      <dgm:spPr>
        <a:prstGeom prst="sun">
          <a:avLst/>
        </a:prstGeom>
      </dgm:spPr>
      <dgm:t>
        <a:bodyPr/>
        <a:lstStyle/>
        <a:p>
          <a:endParaRPr lang="sv-SE"/>
        </a:p>
      </dgm:t>
    </dgm:pt>
    <dgm:pt modelId="{5C8DB660-916A-4B65-A479-54742383681E}" type="pres">
      <dgm:prSet presAssocID="{3D3B187F-82A8-4C41-92F4-CA381AE94EF4}" presName="parTxOnlySpace" presStyleCnt="0"/>
      <dgm:spPr/>
    </dgm:pt>
    <dgm:pt modelId="{4883E67C-0ACB-4A39-BF1A-B2C9EFF13E65}" type="pres">
      <dgm:prSet presAssocID="{A6D9DEC7-D035-4EC0-869D-1F73B67AECE4}" presName="parTxOnly" presStyleLbl="node1" presStyleIdx="1" presStyleCnt="6">
        <dgm:presLayoutVars>
          <dgm:chMax val="0"/>
          <dgm:chPref val="0"/>
          <dgm:bulletEnabled val="1"/>
        </dgm:presLayoutVars>
      </dgm:prSet>
      <dgm:spPr>
        <a:prstGeom prst="sun">
          <a:avLst/>
        </a:prstGeom>
      </dgm:spPr>
      <dgm:t>
        <a:bodyPr/>
        <a:lstStyle/>
        <a:p>
          <a:endParaRPr lang="sv-SE"/>
        </a:p>
      </dgm:t>
    </dgm:pt>
    <dgm:pt modelId="{CD0387AF-4963-443F-B373-7FE169D81779}" type="pres">
      <dgm:prSet presAssocID="{FAEDA992-2B8C-4A3D-9158-036E5F564DCD}" presName="parTxOnlySpace" presStyleCnt="0"/>
      <dgm:spPr/>
    </dgm:pt>
    <dgm:pt modelId="{B23BC581-AAAA-4552-93F4-4686B908C0D4}" type="pres">
      <dgm:prSet presAssocID="{BA1E6560-562B-45CF-879B-85BFDE371475}" presName="parTxOnly" presStyleLbl="node1" presStyleIdx="2" presStyleCnt="6">
        <dgm:presLayoutVars>
          <dgm:chMax val="0"/>
          <dgm:chPref val="0"/>
          <dgm:bulletEnabled val="1"/>
        </dgm:presLayoutVars>
      </dgm:prSet>
      <dgm:spPr>
        <a:prstGeom prst="sun">
          <a:avLst/>
        </a:prstGeom>
      </dgm:spPr>
      <dgm:t>
        <a:bodyPr/>
        <a:lstStyle/>
        <a:p>
          <a:endParaRPr lang="sv-SE"/>
        </a:p>
      </dgm:t>
    </dgm:pt>
    <dgm:pt modelId="{E0C2D0D6-D44E-4B1D-B877-74B75252EA30}" type="pres">
      <dgm:prSet presAssocID="{4B8F31E4-75DF-452E-AF47-68DC9DEEAC3E}" presName="parTxOnlySpace" presStyleCnt="0"/>
      <dgm:spPr/>
    </dgm:pt>
    <dgm:pt modelId="{4C6947F7-6561-4EA9-9472-84CCF83C511D}" type="pres">
      <dgm:prSet presAssocID="{18EFE6F5-6194-4486-AC98-461168605F3F}" presName="parTxOnly" presStyleLbl="node1" presStyleIdx="3" presStyleCnt="6">
        <dgm:presLayoutVars>
          <dgm:chMax val="0"/>
          <dgm:chPref val="0"/>
          <dgm:bulletEnabled val="1"/>
        </dgm:presLayoutVars>
      </dgm:prSet>
      <dgm:spPr/>
      <dgm:t>
        <a:bodyPr/>
        <a:lstStyle/>
        <a:p>
          <a:endParaRPr lang="sv-SE"/>
        </a:p>
      </dgm:t>
    </dgm:pt>
    <dgm:pt modelId="{97D1D84B-CE88-4F7F-9BB2-6EF14C62CDEE}" type="pres">
      <dgm:prSet presAssocID="{B5E2CF66-DA68-439D-9FFB-B964A9C6078D}" presName="parTxOnlySpace" presStyleCnt="0"/>
      <dgm:spPr/>
    </dgm:pt>
    <dgm:pt modelId="{23FC3711-B6CC-4307-B9D2-6880C5282A62}" type="pres">
      <dgm:prSet presAssocID="{6845ADBD-5F6B-4AEE-A4AA-29B6D8D58C32}" presName="parTxOnly" presStyleLbl="node1" presStyleIdx="4" presStyleCnt="6">
        <dgm:presLayoutVars>
          <dgm:chMax val="0"/>
          <dgm:chPref val="0"/>
          <dgm:bulletEnabled val="1"/>
        </dgm:presLayoutVars>
      </dgm:prSet>
      <dgm:spPr/>
      <dgm:t>
        <a:bodyPr/>
        <a:lstStyle/>
        <a:p>
          <a:endParaRPr lang="sv-SE"/>
        </a:p>
      </dgm:t>
    </dgm:pt>
    <dgm:pt modelId="{051A2F65-A776-49A5-8169-B9FE63931A4C}" type="pres">
      <dgm:prSet presAssocID="{8755F89C-C416-4778-BEB9-57FE903D0B01}" presName="parTxOnlySpace" presStyleCnt="0"/>
      <dgm:spPr/>
    </dgm:pt>
    <dgm:pt modelId="{0CF5AE0F-7299-441F-BF81-D9275D47CFCD}" type="pres">
      <dgm:prSet presAssocID="{E316DC8F-1C24-4051-A60C-92E3679AA30F}" presName="parTxOnly" presStyleLbl="node1" presStyleIdx="5" presStyleCnt="6">
        <dgm:presLayoutVars>
          <dgm:chMax val="0"/>
          <dgm:chPref val="0"/>
          <dgm:bulletEnabled val="1"/>
        </dgm:presLayoutVars>
      </dgm:prSet>
      <dgm:spPr/>
      <dgm:t>
        <a:bodyPr/>
        <a:lstStyle/>
        <a:p>
          <a:endParaRPr lang="sv-SE"/>
        </a:p>
      </dgm:t>
    </dgm:pt>
  </dgm:ptLst>
  <dgm:cxnLst>
    <dgm:cxn modelId="{71102284-D60D-46E3-87BA-A83FDF011BBF}" type="presOf" srcId="{18EFE6F5-6194-4486-AC98-461168605F3F}" destId="{4C6947F7-6561-4EA9-9472-84CCF83C511D}" srcOrd="0" destOrd="0" presId="urn:microsoft.com/office/officeart/2005/8/layout/chevron1"/>
    <dgm:cxn modelId="{4202345F-A47F-4E86-944C-4678FBC1F810}" type="presOf" srcId="{F0B43EA7-092C-404B-819D-7519D87FE8B5}" destId="{18272F33-E030-4E36-B3D5-9A462363CC70}" srcOrd="0" destOrd="0" presId="urn:microsoft.com/office/officeart/2005/8/layout/chevron1"/>
    <dgm:cxn modelId="{AF891A73-B715-4D92-BE31-4FA2C365E156}" type="presOf" srcId="{6845ADBD-5F6B-4AEE-A4AA-29B6D8D58C32}" destId="{23FC3711-B6CC-4307-B9D2-6880C5282A62}" srcOrd="0" destOrd="0" presId="urn:microsoft.com/office/officeart/2005/8/layout/chevron1"/>
    <dgm:cxn modelId="{BA0F5982-9C59-44D2-B19E-C9F7B035B4EB}" type="presOf" srcId="{E316DC8F-1C24-4051-A60C-92E3679AA30F}" destId="{0CF5AE0F-7299-441F-BF81-D9275D47CFCD}" srcOrd="0" destOrd="0" presId="urn:microsoft.com/office/officeart/2005/8/layout/chevron1"/>
    <dgm:cxn modelId="{5D873B58-FDAE-4850-89BD-5CDFF6E5AA67}" srcId="{E801460F-BFAC-4509-AE33-8A40EED8E29A}" destId="{A6D9DEC7-D035-4EC0-869D-1F73B67AECE4}" srcOrd="1" destOrd="0" parTransId="{3415BBAD-3A35-4C59-B542-D8C1878EBBB4}" sibTransId="{FAEDA992-2B8C-4A3D-9158-036E5F564DCD}"/>
    <dgm:cxn modelId="{D924A6A2-50CC-430F-808A-981DC9879170}" srcId="{E801460F-BFAC-4509-AE33-8A40EED8E29A}" destId="{18EFE6F5-6194-4486-AC98-461168605F3F}" srcOrd="3" destOrd="0" parTransId="{1C9CD890-E95D-46E5-A6A0-E870732D77F4}" sibTransId="{B5E2CF66-DA68-439D-9FFB-B964A9C6078D}"/>
    <dgm:cxn modelId="{6F323277-E039-4B7A-9394-993ABE08A19A}" srcId="{E801460F-BFAC-4509-AE33-8A40EED8E29A}" destId="{BA1E6560-562B-45CF-879B-85BFDE371475}" srcOrd="2" destOrd="0" parTransId="{C808217A-7041-4F17-9F14-DFF11198D319}" sibTransId="{4B8F31E4-75DF-452E-AF47-68DC9DEEAC3E}"/>
    <dgm:cxn modelId="{BE8F8465-43F4-4CDC-AB25-01CC9E3343F9}" type="presOf" srcId="{BA1E6560-562B-45CF-879B-85BFDE371475}" destId="{B23BC581-AAAA-4552-93F4-4686B908C0D4}" srcOrd="0" destOrd="0" presId="urn:microsoft.com/office/officeart/2005/8/layout/chevron1"/>
    <dgm:cxn modelId="{463547AC-B4BF-4C63-8389-239FD5AD80E3}" srcId="{E801460F-BFAC-4509-AE33-8A40EED8E29A}" destId="{E316DC8F-1C24-4051-A60C-92E3679AA30F}" srcOrd="5" destOrd="0" parTransId="{84C64A63-B455-4A48-A274-97387721EB79}" sibTransId="{926B1BC0-0031-4368-A289-ED619F167C91}"/>
    <dgm:cxn modelId="{7399974C-510A-412B-8E65-1A2BB6C21F00}" type="presOf" srcId="{E801460F-BFAC-4509-AE33-8A40EED8E29A}" destId="{6AD93B0B-FAD0-4308-9081-BBA2D18411FA}" srcOrd="0" destOrd="0" presId="urn:microsoft.com/office/officeart/2005/8/layout/chevron1"/>
    <dgm:cxn modelId="{388335A0-13CA-4B80-A012-0A99657985CF}" type="presOf" srcId="{A6D9DEC7-D035-4EC0-869D-1F73B67AECE4}" destId="{4883E67C-0ACB-4A39-BF1A-B2C9EFF13E65}" srcOrd="0" destOrd="0" presId="urn:microsoft.com/office/officeart/2005/8/layout/chevron1"/>
    <dgm:cxn modelId="{A2DC2E3D-7BB7-4D90-A62E-ABBF44B285B1}" srcId="{E801460F-BFAC-4509-AE33-8A40EED8E29A}" destId="{F0B43EA7-092C-404B-819D-7519D87FE8B5}" srcOrd="0" destOrd="0" parTransId="{0E302F21-31A2-4F96-AF33-583891570AA1}" sibTransId="{3D3B187F-82A8-4C41-92F4-CA381AE94EF4}"/>
    <dgm:cxn modelId="{052E1352-7814-449B-A156-382C63B79D43}" srcId="{E801460F-BFAC-4509-AE33-8A40EED8E29A}" destId="{6845ADBD-5F6B-4AEE-A4AA-29B6D8D58C32}" srcOrd="4" destOrd="0" parTransId="{ED58603D-1208-427E-BBE4-6BE63C581860}" sibTransId="{8755F89C-C416-4778-BEB9-57FE903D0B01}"/>
    <dgm:cxn modelId="{4A1A2544-8AC2-4F94-A722-DF7EE544FB4A}" type="presParOf" srcId="{6AD93B0B-FAD0-4308-9081-BBA2D18411FA}" destId="{18272F33-E030-4E36-B3D5-9A462363CC70}" srcOrd="0" destOrd="0" presId="urn:microsoft.com/office/officeart/2005/8/layout/chevron1"/>
    <dgm:cxn modelId="{1E902BE9-ECE5-408A-8135-2727629309F0}" type="presParOf" srcId="{6AD93B0B-FAD0-4308-9081-BBA2D18411FA}" destId="{5C8DB660-916A-4B65-A479-54742383681E}" srcOrd="1" destOrd="0" presId="urn:microsoft.com/office/officeart/2005/8/layout/chevron1"/>
    <dgm:cxn modelId="{EEEE2DF1-862A-462C-9E43-C85FE346C222}" type="presParOf" srcId="{6AD93B0B-FAD0-4308-9081-BBA2D18411FA}" destId="{4883E67C-0ACB-4A39-BF1A-B2C9EFF13E65}" srcOrd="2" destOrd="0" presId="urn:microsoft.com/office/officeart/2005/8/layout/chevron1"/>
    <dgm:cxn modelId="{7382EE89-1E08-43D2-921C-ACD58268FC3C}" type="presParOf" srcId="{6AD93B0B-FAD0-4308-9081-BBA2D18411FA}" destId="{CD0387AF-4963-443F-B373-7FE169D81779}" srcOrd="3" destOrd="0" presId="urn:microsoft.com/office/officeart/2005/8/layout/chevron1"/>
    <dgm:cxn modelId="{68112E93-8EB0-417F-A6C6-23B76BF4BFF3}" type="presParOf" srcId="{6AD93B0B-FAD0-4308-9081-BBA2D18411FA}" destId="{B23BC581-AAAA-4552-93F4-4686B908C0D4}" srcOrd="4" destOrd="0" presId="urn:microsoft.com/office/officeart/2005/8/layout/chevron1"/>
    <dgm:cxn modelId="{64E28B7A-CB3F-487C-BF12-3042DF790322}" type="presParOf" srcId="{6AD93B0B-FAD0-4308-9081-BBA2D18411FA}" destId="{E0C2D0D6-D44E-4B1D-B877-74B75252EA30}" srcOrd="5" destOrd="0" presId="urn:microsoft.com/office/officeart/2005/8/layout/chevron1"/>
    <dgm:cxn modelId="{902D8400-6C31-4D88-AF59-CF9C59D35918}" type="presParOf" srcId="{6AD93B0B-FAD0-4308-9081-BBA2D18411FA}" destId="{4C6947F7-6561-4EA9-9472-84CCF83C511D}" srcOrd="6" destOrd="0" presId="urn:microsoft.com/office/officeart/2005/8/layout/chevron1"/>
    <dgm:cxn modelId="{956CC6A9-F688-4C8A-B773-CDAC09DBEB4C}" type="presParOf" srcId="{6AD93B0B-FAD0-4308-9081-BBA2D18411FA}" destId="{97D1D84B-CE88-4F7F-9BB2-6EF14C62CDEE}" srcOrd="7" destOrd="0" presId="urn:microsoft.com/office/officeart/2005/8/layout/chevron1"/>
    <dgm:cxn modelId="{1D562F3B-4EDE-401E-835C-8503CD90AE25}" type="presParOf" srcId="{6AD93B0B-FAD0-4308-9081-BBA2D18411FA}" destId="{23FC3711-B6CC-4307-B9D2-6880C5282A62}" srcOrd="8" destOrd="0" presId="urn:microsoft.com/office/officeart/2005/8/layout/chevron1"/>
    <dgm:cxn modelId="{338B8123-B66B-47AD-B2BF-6775A295C7B0}" type="presParOf" srcId="{6AD93B0B-FAD0-4308-9081-BBA2D18411FA}" destId="{051A2F65-A776-49A5-8169-B9FE63931A4C}" srcOrd="9" destOrd="0" presId="urn:microsoft.com/office/officeart/2005/8/layout/chevron1"/>
    <dgm:cxn modelId="{D31EF900-1DBC-4224-9261-86123B4C96A3}" type="presParOf" srcId="{6AD93B0B-FAD0-4308-9081-BBA2D18411FA}" destId="{0CF5AE0F-7299-441F-BF81-D9275D47CFCD}"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CB56FA2-6544-4DB9-BDD8-8E38FFDAF388}">
      <dsp:nvSpPr>
        <dsp:cNvPr id="0" name=""/>
        <dsp:cNvSpPr/>
      </dsp:nvSpPr>
      <dsp:spPr>
        <a:xfrm>
          <a:off x="1205" y="2272587"/>
          <a:ext cx="1418480" cy="56739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686"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a:t>
          </a:r>
          <a:endParaRPr lang="sv-SE" sz="2900" kern="1200" dirty="0"/>
        </a:p>
      </dsp:txBody>
      <dsp:txXfrm>
        <a:off x="1205" y="2272587"/>
        <a:ext cx="1418480" cy="567392"/>
      </dsp:txXfrm>
    </dsp:sp>
    <dsp:sp modelId="{F3CC42E2-EB9A-4F83-919E-313640041DFD}">
      <dsp:nvSpPr>
        <dsp:cNvPr id="0" name=""/>
        <dsp:cNvSpPr/>
      </dsp:nvSpPr>
      <dsp:spPr>
        <a:xfrm>
          <a:off x="1135990" y="2272587"/>
          <a:ext cx="1418480" cy="5673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C2</a:t>
          </a:r>
          <a:endParaRPr lang="sv-SE" sz="2900" kern="1200" dirty="0"/>
        </a:p>
      </dsp:txBody>
      <dsp:txXfrm>
        <a:off x="1135990" y="2272587"/>
        <a:ext cx="1418480" cy="567392"/>
      </dsp:txXfrm>
    </dsp:sp>
    <dsp:sp modelId="{843E6AFC-670E-498B-BBE0-F72700CF3F66}">
      <dsp:nvSpPr>
        <dsp:cNvPr id="0" name=""/>
        <dsp:cNvSpPr/>
      </dsp:nvSpPr>
      <dsp:spPr>
        <a:xfrm>
          <a:off x="2270774" y="2272587"/>
          <a:ext cx="1418480" cy="5673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C3</a:t>
          </a:r>
          <a:endParaRPr lang="sv-SE" sz="2900" kern="1200" dirty="0"/>
        </a:p>
      </dsp:txBody>
      <dsp:txXfrm>
        <a:off x="2270774" y="2272587"/>
        <a:ext cx="1418480" cy="567392"/>
      </dsp:txXfrm>
    </dsp:sp>
    <dsp:sp modelId="{424ABC52-E55B-4A05-A87D-C67991191CAE}">
      <dsp:nvSpPr>
        <dsp:cNvPr id="0" name=""/>
        <dsp:cNvSpPr/>
      </dsp:nvSpPr>
      <dsp:spPr>
        <a:xfrm>
          <a:off x="3405559" y="2272587"/>
          <a:ext cx="1418480" cy="567392"/>
        </a:xfrm>
        <a:prstGeom prst="chevron">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b="1" kern="1200" dirty="0" smtClean="0"/>
            <a:t>C5</a:t>
          </a:r>
          <a:endParaRPr lang="sv-SE" sz="2900" b="1" kern="1200" dirty="0"/>
        </a:p>
      </dsp:txBody>
      <dsp:txXfrm>
        <a:off x="3405559" y="2272587"/>
        <a:ext cx="1418480" cy="567392"/>
      </dsp:txXfrm>
    </dsp:sp>
    <dsp:sp modelId="{4425669C-8FE0-4EBF-9334-9749C467A80E}">
      <dsp:nvSpPr>
        <dsp:cNvPr id="0" name=""/>
        <dsp:cNvSpPr/>
      </dsp:nvSpPr>
      <dsp:spPr>
        <a:xfrm>
          <a:off x="4540344" y="2272587"/>
          <a:ext cx="1418480" cy="567392"/>
        </a:xfrm>
        <a:prstGeom prst="chevron">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b="1" kern="1200" dirty="0" smtClean="0"/>
            <a:t>C4</a:t>
          </a:r>
          <a:endParaRPr lang="sv-SE" sz="2900" b="1" kern="1200" dirty="0"/>
        </a:p>
      </dsp:txBody>
      <dsp:txXfrm>
        <a:off x="4540344" y="2272587"/>
        <a:ext cx="1418480" cy="567392"/>
      </dsp:txXfrm>
    </dsp:sp>
    <dsp:sp modelId="{B5E5C538-13D4-40EB-B70D-D5138895C2EB}">
      <dsp:nvSpPr>
        <dsp:cNvPr id="0" name=""/>
        <dsp:cNvSpPr/>
      </dsp:nvSpPr>
      <dsp:spPr>
        <a:xfrm>
          <a:off x="5675128" y="2272587"/>
          <a:ext cx="1418480" cy="5673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C6</a:t>
          </a:r>
          <a:endParaRPr lang="sv-SE" sz="2900" kern="1200" dirty="0"/>
        </a:p>
      </dsp:txBody>
      <dsp:txXfrm>
        <a:off x="5675128" y="2272587"/>
        <a:ext cx="1418480" cy="567392"/>
      </dsp:txXfrm>
    </dsp:sp>
    <dsp:sp modelId="{346891CA-8818-4CAD-A2D9-E8F16422575A}">
      <dsp:nvSpPr>
        <dsp:cNvPr id="0" name=""/>
        <dsp:cNvSpPr/>
      </dsp:nvSpPr>
      <dsp:spPr>
        <a:xfrm>
          <a:off x="6809913" y="2272587"/>
          <a:ext cx="1418480" cy="5673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lvl="0" algn="ctr" defTabSz="1289050" rtl="0">
            <a:lnSpc>
              <a:spcPct val="90000"/>
            </a:lnSpc>
            <a:spcBef>
              <a:spcPct val="0"/>
            </a:spcBef>
            <a:spcAft>
              <a:spcPct val="35000"/>
            </a:spcAft>
          </a:pPr>
          <a:r>
            <a:rPr lang="sv-SE" sz="2900" kern="1200" dirty="0" smtClean="0"/>
            <a:t>...</a:t>
          </a:r>
          <a:endParaRPr lang="sv-SE" sz="2900" kern="1200" dirty="0"/>
        </a:p>
      </dsp:txBody>
      <dsp:txXfrm>
        <a:off x="6809913" y="2272587"/>
        <a:ext cx="1418480" cy="567392"/>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3C1BD3-06AA-489C-93D8-F0C83BD7E18D}">
      <dsp:nvSpPr>
        <dsp:cNvPr id="0" name=""/>
        <dsp:cNvSpPr/>
      </dsp:nvSpPr>
      <dsp:spPr>
        <a:xfrm>
          <a:off x="4018" y="1964015"/>
          <a:ext cx="1494829" cy="597931"/>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Command Handler</a:t>
          </a:r>
          <a:endParaRPr lang="sv-SE" sz="1400" kern="1200" dirty="0"/>
        </a:p>
      </dsp:txBody>
      <dsp:txXfrm>
        <a:off x="4018" y="1964015"/>
        <a:ext cx="1494829" cy="597931"/>
      </dsp:txXfrm>
    </dsp:sp>
    <dsp:sp modelId="{4883E67C-0ACB-4A39-BF1A-B2C9EFF13E65}">
      <dsp:nvSpPr>
        <dsp:cNvPr id="0" name=""/>
        <dsp:cNvSpPr/>
      </dsp:nvSpPr>
      <dsp:spPr>
        <a:xfrm>
          <a:off x="1349365" y="1964015"/>
          <a:ext cx="1494829" cy="597931"/>
        </a:xfrm>
        <a:prstGeom prst="chevron">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Repository</a:t>
          </a:r>
          <a:endParaRPr lang="sv-SE" sz="1400" kern="1200" dirty="0"/>
        </a:p>
      </dsp:txBody>
      <dsp:txXfrm>
        <a:off x="1349365" y="1964015"/>
        <a:ext cx="1494829" cy="597931"/>
      </dsp:txXfrm>
    </dsp:sp>
    <dsp:sp modelId="{B23BC581-AAAA-4552-93F4-4686B908C0D4}">
      <dsp:nvSpPr>
        <dsp:cNvPr id="0" name=""/>
        <dsp:cNvSpPr/>
      </dsp:nvSpPr>
      <dsp:spPr>
        <a:xfrm>
          <a:off x="2694711" y="1964015"/>
          <a:ext cx="1494829" cy="597931"/>
        </a:xfrm>
        <a:prstGeom prst="chevron">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Aggregate</a:t>
          </a:r>
          <a:endParaRPr lang="sv-SE" sz="1400" kern="1200" dirty="0"/>
        </a:p>
      </dsp:txBody>
      <dsp:txXfrm>
        <a:off x="2694711" y="1964015"/>
        <a:ext cx="1494829" cy="597931"/>
      </dsp:txXfrm>
    </dsp:sp>
    <dsp:sp modelId="{BD5CB04D-3710-456F-910F-1293AE553C74}">
      <dsp:nvSpPr>
        <dsp:cNvPr id="0" name=""/>
        <dsp:cNvSpPr/>
      </dsp:nvSpPr>
      <dsp:spPr>
        <a:xfrm>
          <a:off x="4040058" y="1964015"/>
          <a:ext cx="1494829" cy="597931"/>
        </a:xfrm>
        <a:prstGeom prst="chevron">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Persister</a:t>
          </a:r>
          <a:endParaRPr lang="sv-SE" sz="1400" kern="1200" dirty="0"/>
        </a:p>
      </dsp:txBody>
      <dsp:txXfrm>
        <a:off x="4040058" y="1964015"/>
        <a:ext cx="1494829" cy="597931"/>
      </dsp:txXfrm>
    </dsp:sp>
    <dsp:sp modelId="{23FC3711-B6CC-4307-B9D2-6880C5282A62}">
      <dsp:nvSpPr>
        <dsp:cNvPr id="0" name=""/>
        <dsp:cNvSpPr/>
      </dsp:nvSpPr>
      <dsp:spPr>
        <a:xfrm>
          <a:off x="5385405" y="1964015"/>
          <a:ext cx="1494829" cy="597931"/>
        </a:xfrm>
        <a:prstGeom prst="chevron">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Publisher</a:t>
          </a:r>
          <a:endParaRPr lang="sv-SE" sz="1400" kern="1200" dirty="0"/>
        </a:p>
      </dsp:txBody>
      <dsp:txXfrm>
        <a:off x="5385405" y="1964015"/>
        <a:ext cx="1494829" cy="597931"/>
      </dsp:txXfrm>
    </dsp:sp>
    <dsp:sp modelId="{0CF5AE0F-7299-441F-BF81-D9275D47CFCD}">
      <dsp:nvSpPr>
        <dsp:cNvPr id="0" name=""/>
        <dsp:cNvSpPr/>
      </dsp:nvSpPr>
      <dsp:spPr>
        <a:xfrm>
          <a:off x="6730751" y="1964015"/>
          <a:ext cx="1494829" cy="597931"/>
        </a:xfrm>
        <a:prstGeom prst="chevr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rtl="0">
            <a:lnSpc>
              <a:spcPct val="90000"/>
            </a:lnSpc>
            <a:spcBef>
              <a:spcPct val="0"/>
            </a:spcBef>
            <a:spcAft>
              <a:spcPct val="35000"/>
            </a:spcAft>
          </a:pPr>
          <a:r>
            <a:rPr lang="sv-SE" sz="1400" kern="1200" dirty="0" smtClean="0"/>
            <a:t>N x Event Listener</a:t>
          </a:r>
          <a:endParaRPr lang="sv-SE" sz="1400" kern="1200" dirty="0"/>
        </a:p>
      </dsp:txBody>
      <dsp:txXfrm>
        <a:off x="6730751" y="1964015"/>
        <a:ext cx="1494829" cy="597931"/>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7F74EDA5-CD79-4FFD-AE96-E8786693EE65}" type="datetimeFigureOut">
              <a:rPr lang="sv-SE" smtClean="0"/>
              <a:pPr/>
              <a:t>2012-09-11</a:t>
            </a:fld>
            <a:endParaRPr lang="sv-SE"/>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D02C9054-2C20-4764-8A3E-4995FEBA6437}" type="slidenum">
              <a:rPr lang="sv-SE" smtClean="0"/>
              <a:pPr/>
              <a:t>‹#›</a:t>
            </a:fld>
            <a:endParaRPr lang="sv-S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dictionary.reference.com/browse/co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dictionary.reference.com/browse/plait"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en.wikipedia.org/wiki/Program_state"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en.wikipedia.org/wiki/Side_effect_(computer_science)" TargetMode="External"/><Relationship Id="rId4" Type="http://schemas.openxmlformats.org/officeDocument/2006/relationships/hyperlink" Target="http://en.wikipedia.org/wiki/Input/output"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Welcome everybody.</a:t>
            </a:r>
            <a:r>
              <a:rPr lang="sv-SE" baseline="0" dirty="0" smtClean="0"/>
              <a:t> I’m honored to see so many of you here </a:t>
            </a:r>
            <a:r>
              <a:rPr lang="sv-SE" baseline="0" smtClean="0"/>
              <a:t>– </a:t>
            </a:r>
            <a:endParaRPr lang="sv-SE" baseline="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1</a:t>
            </a:fld>
            <a:endParaRPr lang="sv-S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Out of Order</a:t>
            </a:r>
            <a:r>
              <a:rPr lang="sv-SE" baseline="0" dirty="0" smtClean="0"/>
              <a:t> messages can simply be retried; they will either work, because they are based on an aggregate version that is valid to apply such a command on.</a:t>
            </a:r>
          </a:p>
          <a:p>
            <a:endParaRPr lang="sv-SE" baseline="0" dirty="0" smtClean="0"/>
          </a:p>
          <a:p>
            <a:r>
              <a:rPr lang="sv-SE" baseline="0" dirty="0" smtClean="0"/>
              <a:t>Or they will fail; in the meantime the previously sent commands can be tried – as such, the latter commands are re-consumed on top of results of the state deltas resulting from the previously sent commands.</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11</a:t>
            </a:fld>
            <a:endParaRPr lang="sv-S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We should never ever</a:t>
            </a:r>
            <a:r>
              <a:rPr lang="sv-SE" baseline="0" dirty="0" smtClean="0"/>
              <a:t> lose messages!</a:t>
            </a:r>
          </a:p>
          <a:p>
            <a:endParaRPr lang="sv-SE" baseline="0" dirty="0" smtClean="0"/>
          </a:p>
          <a:p>
            <a:r>
              <a:rPr lang="sv-SE" baseline="0" dirty="0" smtClean="0"/>
              <a:t>Messages should be either persisted to a cluster of machines or to disk.</a:t>
            </a:r>
          </a:p>
          <a:p>
            <a:r>
              <a:rPr lang="sv-SE" baseline="0" dirty="0" smtClean="0"/>
              <a:t>When persisting to disk, we assume that the disk is part of a RAID array that doesn’t fail completely during the lifetime of the message.</a:t>
            </a:r>
          </a:p>
          <a:p>
            <a:r>
              <a:rPr lang="sv-SE" baseline="0" dirty="0" smtClean="0"/>
              <a:t>When persisting to a cluster memory, the assumption is that at least two computers in the cluster are on different power supplies and that at least one of them will be up during the lifetime of the message.</a:t>
            </a:r>
          </a:p>
          <a:p>
            <a:endParaRPr lang="sv-SE" baseline="0" dirty="0" smtClean="0"/>
          </a:p>
          <a:p>
            <a:r>
              <a:rPr lang="sv-SE" baseline="0" dirty="0" smtClean="0"/>
              <a:t>You need to analyze your non-functional requirements and environment to see what failures are most likely to ocurr in your environment.</a:t>
            </a:r>
          </a:p>
          <a:p>
            <a:endParaRPr lang="sv-SE" baseline="0" dirty="0" smtClean="0"/>
          </a:p>
          <a:p>
            <a:r>
              <a:rPr lang="sv-SE" dirty="0" smtClean="0"/>
              <a:t>http://www.sxc.hu/photo/1381655 &lt;- links</a:t>
            </a:r>
          </a:p>
          <a:p>
            <a:r>
              <a:rPr lang="sv-SE" dirty="0" smtClean="0"/>
              <a:t>http://www.sxc.hu/photo/238476 &lt;- harddrive</a:t>
            </a:r>
          </a:p>
          <a:p>
            <a:r>
              <a:rPr lang="sv-SE" dirty="0" smtClean="0"/>
              <a:t>http://en.wikipedia.org/wiki/File:Nec-cluster.jpg</a:t>
            </a:r>
            <a:r>
              <a:rPr lang="sv-SE" baseline="0" dirty="0" smtClean="0"/>
              <a:t> by http://commons.wikimedia.org/wiki/User:Hindermath</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12</a:t>
            </a:fld>
            <a:endParaRPr lang="sv-S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What is Event Sourcing?</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13</a:t>
            </a:fld>
            <a:endParaRPr lang="sv-S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What is Event Sourcing?</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14</a:t>
            </a:fld>
            <a:endParaRPr lang="sv-S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By having pure methods we can try</a:t>
            </a:r>
            <a:r>
              <a:rPr lang="sv-SE" baseline="0" dirty="0" smtClean="0"/>
              <a:t> to apply</a:t>
            </a:r>
            <a:r>
              <a:rPr lang="sv-SE" b="1" baseline="0" dirty="0" smtClean="0"/>
              <a:t> a command multiple times </a:t>
            </a:r>
            <a:r>
              <a:rPr lang="sv-SE" baseline="0" dirty="0" smtClean="0"/>
              <a:t>to an aggregate without world state changing; this is imperative for repeatability.</a:t>
            </a:r>
          </a:p>
          <a:p>
            <a:r>
              <a:rPr lang="sv-SE" dirty="0" smtClean="0"/>
              <a:t>No Random.Next(), because then we can’t reliable</a:t>
            </a:r>
            <a:r>
              <a:rPr lang="sv-SE" baseline="0" dirty="0" smtClean="0"/>
              <a:t> reproduce state!</a:t>
            </a:r>
          </a:p>
          <a:p>
            <a:r>
              <a:rPr lang="sv-SE" baseline="0" dirty="0" smtClean="0"/>
              <a:t>Having message reordering is OK, because we should be able to operate with multiple concurrent users, but we order messages from a single producer by sequence ids if we can. Otherwise, we create the AR with enough invariants to force infrastructure to defer commands that aren’t working.</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15</a:t>
            </a:fld>
            <a:endParaRPr lang="sv-S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Let’s have a look at the different failure scenarios that might occur</a:t>
            </a:r>
            <a:r>
              <a:rPr lang="sv-SE" baseline="0" dirty="0" smtClean="0"/>
              <a:t> in the pipeline and how to deal with them.</a:t>
            </a:r>
          </a:p>
          <a:p>
            <a:endParaRPr lang="sv-SE" baseline="0" dirty="0" smtClean="0"/>
          </a:p>
          <a:p>
            <a:r>
              <a:rPr lang="sv-SE" baseline="0" dirty="0" smtClean="0"/>
              <a:t>For example, we might have a failure... [NEXT]</a:t>
            </a:r>
          </a:p>
        </p:txBody>
      </p:sp>
      <p:sp>
        <p:nvSpPr>
          <p:cNvPr id="4" name="Slide Number Placeholder 3"/>
          <p:cNvSpPr>
            <a:spLocks noGrp="1"/>
          </p:cNvSpPr>
          <p:nvPr>
            <p:ph type="sldNum" sz="quarter" idx="10"/>
          </p:nvPr>
        </p:nvSpPr>
        <p:spPr/>
        <p:txBody>
          <a:bodyPr/>
          <a:lstStyle/>
          <a:p>
            <a:fld id="{D02C9054-2C20-4764-8A3E-4995FEBA6437}" type="slidenum">
              <a:rPr lang="sv-SE" smtClean="0"/>
              <a:pPr/>
              <a:t>16</a:t>
            </a:fld>
            <a:endParaRPr lang="sv-S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...during execution of the command handler!</a:t>
            </a:r>
            <a:endParaRPr lang="sv-SE" dirty="0" smtClean="0"/>
          </a:p>
          <a:p>
            <a:r>
              <a:rPr lang="sv-SE" dirty="0" smtClean="0"/>
              <a:t>What happens if the Command Handler blows up? We put the message in a Poison Queue</a:t>
            </a:r>
            <a:r>
              <a:rPr lang="sv-SE" baseline="0" dirty="0" smtClean="0"/>
              <a:t> for manual inspection.</a:t>
            </a:r>
          </a:p>
          <a:p>
            <a:endParaRPr lang="sv-SE" baseline="0" dirty="0" smtClean="0"/>
          </a:p>
          <a:p>
            <a:r>
              <a:rPr lang="sv-SE" baseline="0" dirty="0" smtClean="0"/>
              <a:t>Why might it?</a:t>
            </a:r>
          </a:p>
          <a:p>
            <a:pPr>
              <a:buFont typeface="Arial" pitchFamily="34" charset="0"/>
              <a:buChar char="•"/>
            </a:pPr>
            <a:r>
              <a:rPr lang="sv-SE" dirty="0" smtClean="0"/>
              <a:t> Serialization error (corruption)</a:t>
            </a:r>
          </a:p>
          <a:p>
            <a:pPr>
              <a:buFont typeface="Arial" pitchFamily="34" charset="0"/>
              <a:buChar char="•"/>
            </a:pPr>
            <a:r>
              <a:rPr lang="sv-SE" dirty="0" smtClean="0"/>
              <a:t> Computer shuts down</a:t>
            </a:r>
          </a:p>
          <a:p>
            <a:pPr>
              <a:buFont typeface="Arial" pitchFamily="34" charset="0"/>
              <a:buChar char="•"/>
            </a:pPr>
            <a:endParaRPr lang="sv-SE" dirty="0" smtClean="0"/>
          </a:p>
          <a:p>
            <a:pPr>
              <a:buFont typeface="Arial" pitchFamily="34" charset="0"/>
              <a:buNone/>
            </a:pPr>
            <a:r>
              <a:rPr lang="sv-SE" dirty="0" smtClean="0"/>
              <a:t>It turns out...</a:t>
            </a:r>
          </a:p>
        </p:txBody>
      </p:sp>
      <p:sp>
        <p:nvSpPr>
          <p:cNvPr id="4" name="Slide Number Placeholder 3"/>
          <p:cNvSpPr>
            <a:spLocks noGrp="1"/>
          </p:cNvSpPr>
          <p:nvPr>
            <p:ph type="sldNum" sz="quarter" idx="10"/>
          </p:nvPr>
        </p:nvSpPr>
        <p:spPr/>
        <p:txBody>
          <a:bodyPr/>
          <a:lstStyle/>
          <a:p>
            <a:fld id="{D02C9054-2C20-4764-8A3E-4995FEBA6437}" type="slidenum">
              <a:rPr lang="sv-SE" smtClean="0"/>
              <a:pPr/>
              <a:t>17</a:t>
            </a:fld>
            <a:endParaRPr lang="sv-S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...that</a:t>
            </a:r>
            <a:r>
              <a:rPr lang="sv-SE" baseline="0" dirty="0" smtClean="0"/>
              <a:t> we’re </a:t>
            </a:r>
            <a:r>
              <a:rPr lang="sv-SE" b="1" baseline="0" dirty="0" smtClean="0"/>
              <a:t>n</a:t>
            </a:r>
            <a:r>
              <a:rPr lang="sv-SE" b="1" dirty="0" smtClean="0"/>
              <a:t>o</a:t>
            </a:r>
            <a:r>
              <a:rPr lang="sv-SE" b="1" baseline="0" dirty="0" smtClean="0"/>
              <a:t> worse, no better off</a:t>
            </a:r>
            <a:r>
              <a:rPr lang="sv-SE" baseline="0" dirty="0" smtClean="0"/>
              <a:t>. We have the CMD in Q.</a:t>
            </a:r>
          </a:p>
          <a:p>
            <a:pPr>
              <a:buFont typeface="Arial" pitchFamily="34" charset="0"/>
              <a:buNone/>
            </a:pPr>
            <a:endParaRPr lang="sv-SE" baseline="0" dirty="0" smtClean="0"/>
          </a:p>
          <a:p>
            <a:pPr>
              <a:buFont typeface="Arial" pitchFamily="34" charset="0"/>
              <a:buNone/>
            </a:pPr>
            <a:r>
              <a:rPr lang="sv-SE" baseline="0" dirty="0" smtClean="0"/>
              <a:t>If we have heartbeats, an online worker takes over from the same queue (competing consumers).</a:t>
            </a:r>
          </a:p>
          <a:p>
            <a:pPr>
              <a:buFont typeface="Arial" pitchFamily="34" charset="0"/>
              <a:buNone/>
            </a:pPr>
            <a:endParaRPr lang="sv-SE" baseline="0" dirty="0" smtClean="0"/>
          </a:p>
          <a:p>
            <a:pPr>
              <a:buFont typeface="Arial" pitchFamily="34" charset="0"/>
              <a:buNone/>
            </a:pPr>
            <a:r>
              <a:rPr lang="sv-SE" baseline="0" dirty="0" smtClean="0"/>
              <a:t>...</a:t>
            </a:r>
          </a:p>
          <a:p>
            <a:pPr>
              <a:buFont typeface="Arial" pitchFamily="34" charset="0"/>
              <a:buNone/>
            </a:pPr>
            <a:endParaRPr lang="sv-SE" baseline="0" dirty="0" smtClean="0"/>
          </a:p>
          <a:p>
            <a:pPr>
              <a:buFont typeface="Arial" pitchFamily="34" charset="0"/>
              <a:buNone/>
            </a:pPr>
            <a:r>
              <a:rPr lang="sv-SE" baseline="0" dirty="0" smtClean="0"/>
              <a:t>So what happens if the Repository fails?</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18</a:t>
            </a:fld>
            <a:endParaRPr lang="sv-S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baseline="0" dirty="0" smtClean="0"/>
              <a:t>Why might it?</a:t>
            </a:r>
          </a:p>
          <a:p>
            <a:pPr>
              <a:buFont typeface="Arial" pitchFamily="34" charset="0"/>
              <a:buChar char="•"/>
            </a:pPr>
            <a:r>
              <a:rPr lang="sv-SE" dirty="0" smtClean="0"/>
              <a:t> Event Store</a:t>
            </a:r>
            <a:r>
              <a:rPr lang="sv-SE" baseline="0" dirty="0" smtClean="0"/>
              <a:t> temporarily unavailable due to </a:t>
            </a:r>
          </a:p>
          <a:p>
            <a:pPr lvl="1">
              <a:buFont typeface="Arial" pitchFamily="34" charset="0"/>
              <a:buChar char="•"/>
            </a:pPr>
            <a:r>
              <a:rPr lang="sv-SE" baseline="0" dirty="0" smtClean="0"/>
              <a:t> Harddrive Failure</a:t>
            </a:r>
          </a:p>
          <a:p>
            <a:pPr lvl="1">
              <a:buFont typeface="Arial" pitchFamily="34" charset="0"/>
              <a:buChar char="•"/>
            </a:pPr>
            <a:r>
              <a:rPr lang="sv-SE" baseline="0" dirty="0" smtClean="0"/>
              <a:t> Failed Network Card</a:t>
            </a:r>
          </a:p>
          <a:p>
            <a:pPr lvl="1">
              <a:buFont typeface="Arial" pitchFamily="34" charset="0"/>
              <a:buNone/>
            </a:pPr>
            <a:endParaRPr lang="sv-SE" dirty="0" smtClean="0"/>
          </a:p>
          <a:p>
            <a:r>
              <a:rPr lang="sv-SE" dirty="0" smtClean="0"/>
              <a:t>In this case, we</a:t>
            </a:r>
            <a:r>
              <a:rPr lang="sv-SE" baseline="0" dirty="0" smtClean="0"/>
              <a:t> just keep retrying to retrying until the event store is available again;</a:t>
            </a:r>
          </a:p>
          <a:p>
            <a:r>
              <a:rPr lang="sv-SE" baseline="0" dirty="0" smtClean="0"/>
              <a:t>Assume </a:t>
            </a:r>
            <a:r>
              <a:rPr lang="sv-SE" b="1" baseline="0" dirty="0" smtClean="0"/>
              <a:t>operations team </a:t>
            </a:r>
            <a:r>
              <a:rPr lang="sv-SE" baseline="0" dirty="0" smtClean="0"/>
              <a:t>know about failure.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19</a:t>
            </a:fld>
            <a:endParaRPr lang="sv-S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...that</a:t>
            </a:r>
            <a:r>
              <a:rPr lang="sv-SE" baseline="0" dirty="0" smtClean="0"/>
              <a:t> we’re n</a:t>
            </a:r>
            <a:r>
              <a:rPr lang="sv-SE" dirty="0" smtClean="0"/>
              <a:t>o</a:t>
            </a:r>
            <a:r>
              <a:rPr lang="sv-SE" baseline="0" dirty="0" smtClean="0"/>
              <a:t> worse, no better off. We have the </a:t>
            </a:r>
            <a:r>
              <a:rPr lang="sv-SE" b="1" baseline="0" dirty="0" smtClean="0"/>
              <a:t>CMD in Q</a:t>
            </a:r>
            <a:r>
              <a:rPr lang="sv-SE" baseline="0" dirty="0" smtClean="0"/>
              <a:t>.</a:t>
            </a:r>
          </a:p>
          <a:p>
            <a:pPr>
              <a:buFont typeface="Arial" pitchFamily="34" charset="0"/>
              <a:buNone/>
            </a:pPr>
            <a:r>
              <a:rPr lang="sv-SE" b="1" baseline="0" dirty="0" smtClean="0"/>
              <a:t>If we have heartbeats, an online worker takes over </a:t>
            </a:r>
            <a:r>
              <a:rPr lang="sv-SE" baseline="0" dirty="0" smtClean="0"/>
              <a:t>from the same queue (competing consumers).</a:t>
            </a:r>
          </a:p>
          <a:p>
            <a:pPr>
              <a:buFont typeface="Arial" pitchFamily="34" charset="0"/>
              <a:buNone/>
            </a:pPr>
            <a:r>
              <a:rPr lang="sv-SE" baseline="0" dirty="0" smtClean="0"/>
              <a:t>[PAUSE]</a:t>
            </a:r>
            <a:endParaRPr lang="sv-SE" b="1" baseline="0" dirty="0" smtClean="0"/>
          </a:p>
          <a:p>
            <a:pPr>
              <a:buFont typeface="Arial" pitchFamily="34" charset="0"/>
              <a:buNone/>
            </a:pPr>
            <a:r>
              <a:rPr lang="sv-SE" baseline="0" dirty="0" smtClean="0"/>
              <a:t>So what happens if business logic ... [NEXT] blows up?</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20</a:t>
            </a:fld>
            <a:endParaRPr lang="sv-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2</a:t>
            </a:fld>
            <a:endParaRPr lang="sv-S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baseline="0" dirty="0" smtClean="0"/>
              <a:t>Retry later; we might have gotten </a:t>
            </a:r>
            <a:r>
              <a:rPr lang="sv-SE" b="1" baseline="0" dirty="0" smtClean="0"/>
              <a:t>message out of order</a:t>
            </a:r>
            <a:r>
              <a:rPr lang="sv-SE" baseline="0" dirty="0" smtClean="0"/>
              <a:t>.</a:t>
            </a:r>
          </a:p>
          <a:p>
            <a:r>
              <a:rPr lang="sv-SE" baseline="0" dirty="0" smtClean="0"/>
              <a:t>Otherwise, move </a:t>
            </a:r>
            <a:r>
              <a:rPr lang="sv-SE" b="1" baseline="0" dirty="0" smtClean="0"/>
              <a:t>to poison queue</a:t>
            </a:r>
            <a:r>
              <a:rPr lang="sv-SE" baseline="0" dirty="0" smtClean="0"/>
              <a:t> and </a:t>
            </a:r>
            <a:r>
              <a:rPr lang="sv-SE" b="1" baseline="0" dirty="0" smtClean="0"/>
              <a:t>do better testing!</a:t>
            </a:r>
            <a:endParaRPr lang="sv-SE" baseline="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21</a:t>
            </a:fld>
            <a:endParaRPr lang="sv-S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So we can handle (to some extent)</a:t>
            </a:r>
            <a:r>
              <a:rPr lang="sv-SE" baseline="0" dirty="0" smtClean="0"/>
              <a:t> our business logic being wrong. Good.</a:t>
            </a:r>
          </a:p>
          <a:p>
            <a:pPr>
              <a:buFont typeface="Arial" pitchFamily="34" charset="0"/>
              <a:buNone/>
            </a:pPr>
            <a:endParaRPr lang="sv-SE" baseline="0" dirty="0" smtClean="0"/>
          </a:p>
          <a:p>
            <a:pPr>
              <a:buFont typeface="Arial" pitchFamily="34" charset="0"/>
              <a:buNone/>
            </a:pPr>
            <a:r>
              <a:rPr lang="sv-SE" baseline="0" dirty="0" smtClean="0"/>
              <a:t>What about the persister?</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22</a:t>
            </a:fld>
            <a:endParaRPr lang="sv-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baseline="0" dirty="0" smtClean="0"/>
              <a:t>If the persister fails, even after retrying to reach ES:</a:t>
            </a:r>
          </a:p>
          <a:p>
            <a:r>
              <a:rPr lang="sv-SE" b="1" baseline="0" dirty="0" smtClean="0"/>
              <a:t>Give up; notify operations team. </a:t>
            </a:r>
          </a:p>
          <a:p>
            <a:r>
              <a:rPr lang="sv-SE" baseline="0" dirty="0" smtClean="0"/>
              <a:t>Nothing has been published, nothing has happened, because all functions are pure.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23</a:t>
            </a:fld>
            <a:endParaRPr lang="sv-S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So the persister passes the test. Publisher?</a:t>
            </a:r>
          </a:p>
        </p:txBody>
      </p:sp>
      <p:sp>
        <p:nvSpPr>
          <p:cNvPr id="4" name="Slide Number Placeholder 3"/>
          <p:cNvSpPr>
            <a:spLocks noGrp="1"/>
          </p:cNvSpPr>
          <p:nvPr>
            <p:ph type="sldNum" sz="quarter" idx="10"/>
          </p:nvPr>
        </p:nvSpPr>
        <p:spPr/>
        <p:txBody>
          <a:bodyPr/>
          <a:lstStyle/>
          <a:p>
            <a:fld id="{D02C9054-2C20-4764-8A3E-4995FEBA6437}" type="slidenum">
              <a:rPr lang="sv-SE" smtClean="0"/>
              <a:pPr/>
              <a:t>24</a:t>
            </a:fld>
            <a:endParaRPr lang="sv-S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baseline="0" dirty="0" smtClean="0"/>
              <a:t>The publisher’s </a:t>
            </a:r>
            <a:r>
              <a:rPr lang="sv-SE" b="1" baseline="0" dirty="0" smtClean="0"/>
              <a:t>responsibility</a:t>
            </a:r>
            <a:r>
              <a:rPr lang="sv-SE" baseline="0" dirty="0" smtClean="0"/>
              <a:t>:</a:t>
            </a:r>
          </a:p>
          <a:p>
            <a:r>
              <a:rPr lang="sv-SE" baseline="0" dirty="0" smtClean="0"/>
              <a:t>* Take commit, </a:t>
            </a:r>
          </a:p>
          <a:p>
            <a:r>
              <a:rPr lang="sv-SE" baseline="0" dirty="0" smtClean="0"/>
              <a:t>* publish it, </a:t>
            </a:r>
          </a:p>
          <a:p>
            <a:r>
              <a:rPr lang="sv-SE" baseline="0" dirty="0" smtClean="0"/>
              <a:t>* mark it as dispatched</a:t>
            </a:r>
          </a:p>
          <a:p>
            <a:endParaRPr lang="sv-SE" baseline="0" dirty="0" smtClean="0"/>
          </a:p>
          <a:p>
            <a:r>
              <a:rPr lang="sv-SE" baseline="0" dirty="0" smtClean="0"/>
              <a:t>Let’s have a look at this piece a bit closer...</a:t>
            </a:r>
          </a:p>
        </p:txBody>
      </p:sp>
      <p:sp>
        <p:nvSpPr>
          <p:cNvPr id="4" name="Slide Number Placeholder 3"/>
          <p:cNvSpPr>
            <a:spLocks noGrp="1"/>
          </p:cNvSpPr>
          <p:nvPr>
            <p:ph type="sldNum" sz="quarter" idx="10"/>
          </p:nvPr>
        </p:nvSpPr>
        <p:spPr/>
        <p:txBody>
          <a:bodyPr/>
          <a:lstStyle/>
          <a:p>
            <a:fld id="{D02C9054-2C20-4764-8A3E-4995FEBA6437}" type="slidenum">
              <a:rPr lang="sv-SE" smtClean="0"/>
              <a:pPr/>
              <a:t>25</a:t>
            </a:fld>
            <a:endParaRPr lang="sv-S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At least once delivery:</a:t>
            </a:r>
            <a:r>
              <a:rPr lang="sv-SE" baseline="0" dirty="0" smtClean="0"/>
              <a:t> </a:t>
            </a:r>
            <a:r>
              <a:rPr lang="sv-SE" dirty="0" smtClean="0"/>
              <a:t>may receive </a:t>
            </a:r>
            <a:r>
              <a:rPr lang="sv-SE" b="1" dirty="0" smtClean="0"/>
              <a:t>a single message</a:t>
            </a:r>
            <a:r>
              <a:rPr lang="sv-SE" b="1" baseline="0" dirty="0" smtClean="0"/>
              <a:t> multiple times</a:t>
            </a:r>
            <a:r>
              <a:rPr lang="sv-SE" baseline="0" dirty="0" smtClean="0"/>
              <a:t>.</a:t>
            </a:r>
          </a:p>
          <a:p>
            <a:r>
              <a:rPr lang="sv-SE" baseline="0" dirty="0" smtClean="0"/>
              <a:t>As such, we need to make sure that we </a:t>
            </a:r>
            <a:r>
              <a:rPr lang="sv-SE" b="1" baseline="0" dirty="0" smtClean="0"/>
              <a:t>don’t perform duplicate logic</a:t>
            </a:r>
            <a:r>
              <a:rPr lang="sv-SE" baseline="0" dirty="0" smtClean="0"/>
              <a:t>.</a:t>
            </a:r>
          </a:p>
          <a:p>
            <a:r>
              <a:rPr lang="sv-SE" b="1" baseline="0" dirty="0" smtClean="0"/>
              <a:t>See example -&gt; C3 evts commit</a:t>
            </a:r>
            <a:endParaRPr lang="sv-SE" baseline="0" dirty="0" smtClean="0"/>
          </a:p>
          <a:p>
            <a:r>
              <a:rPr lang="sv-SE" baseline="0" dirty="0" smtClean="0"/>
              <a:t>A common method for handling this, which is in use with Event Store is to save the commit with the </a:t>
            </a:r>
            <a:r>
              <a:rPr lang="sv-SE" b="1" baseline="0" dirty="0" smtClean="0"/>
              <a:t>id of the message</a:t>
            </a:r>
            <a:r>
              <a:rPr lang="sv-SE" baseline="0" dirty="0" smtClean="0"/>
              <a:t>; </a:t>
            </a:r>
          </a:p>
          <a:p>
            <a:r>
              <a:rPr lang="sv-SE" baseline="0" dirty="0" smtClean="0"/>
              <a:t>Event Store enforces a </a:t>
            </a:r>
            <a:r>
              <a:rPr lang="sv-SE" b="1" baseline="0" dirty="0" smtClean="0"/>
              <a:t>UNIQUE constraint </a:t>
            </a:r>
            <a:r>
              <a:rPr lang="sv-SE" baseline="0" dirty="0" smtClean="0"/>
              <a:t>on the commit, so commits resulting from a message that was re-delivered will </a:t>
            </a:r>
            <a:r>
              <a:rPr lang="sv-SE" b="1" baseline="0" dirty="0" smtClean="0"/>
              <a:t>be silently thrown away</a:t>
            </a:r>
            <a:r>
              <a:rPr lang="sv-SE" baseline="0" dirty="0" smtClean="0"/>
              <a:t>.</a:t>
            </a:r>
          </a:p>
          <a:p>
            <a:r>
              <a:rPr lang="sv-SE" baseline="0" dirty="0" smtClean="0"/>
              <a:t>The duplicate is ignored (it must have been the</a:t>
            </a:r>
            <a:r>
              <a:rPr lang="sv-SE" b="1" baseline="0" dirty="0" smtClean="0"/>
              <a:t> same result</a:t>
            </a:r>
            <a:r>
              <a:rPr lang="sv-SE" b="0" baseline="0" dirty="0" smtClean="0"/>
              <a:t>) and you</a:t>
            </a:r>
            <a:r>
              <a:rPr lang="sv-SE" b="1" baseline="0" dirty="0" smtClean="0"/>
              <a:t> ACK the message off the queue.</a:t>
            </a:r>
            <a:r>
              <a:rPr lang="sv-SE" b="0" baseline="0" dirty="0" smtClean="0"/>
              <a:t> Then you continue consuming.</a:t>
            </a:r>
            <a:endParaRPr lang="sv-SE" baseline="0" dirty="0" smtClean="0"/>
          </a:p>
          <a:p>
            <a:endParaRPr lang="sv-SE" baseline="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26</a:t>
            </a:fld>
            <a:endParaRPr lang="sv-S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sv-SE" dirty="0" smtClean="0"/>
              <a:t>That leaves the event listeners.</a:t>
            </a:r>
            <a:r>
              <a:rPr lang="sv-SE" baseline="0" dirty="0" smtClean="0"/>
              <a:t>..</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27</a:t>
            </a:fld>
            <a:endParaRPr lang="sv-S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baseline="0" dirty="0" smtClean="0"/>
              <a:t>If one goes down; it will go up again; catching up on its messages. Done.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28</a:t>
            </a:fld>
            <a:endParaRPr lang="sv-S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Now</a:t>
            </a:r>
            <a:r>
              <a:rPr lang="sv-SE" baseline="0" dirty="0" smtClean="0"/>
              <a:t> the evil dino is full! [NEXT]</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29</a:t>
            </a:fld>
            <a:endParaRPr lang="sv-S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No SQL Server Explorer</a:t>
            </a:r>
            <a:r>
              <a:rPr lang="sv-SE" baseline="0" dirty="0" smtClean="0"/>
              <a:t> anymore?!</a:t>
            </a:r>
          </a:p>
          <a:p>
            <a:endParaRPr lang="sv-SE" baseline="0" dirty="0" smtClean="0"/>
          </a:p>
          <a:p>
            <a:r>
              <a:rPr lang="sv-SE" baseline="0" dirty="0" smtClean="0"/>
              <a:t>Oh noes!</a:t>
            </a:r>
          </a:p>
          <a:p>
            <a:endParaRPr lang="sv-SE" baseline="0" dirty="0" smtClean="0"/>
          </a:p>
          <a:p>
            <a:r>
              <a:rPr lang="sv-SE" baseline="0" dirty="0" smtClean="0"/>
              <a:t>”I have always been checking the database to check whether my program inserted the correct data! Now, how do I check if the program did the right thing?”</a:t>
            </a:r>
          </a:p>
          <a:p>
            <a:r>
              <a:rPr lang="sv-SE" baseline="0" dirty="0" smtClean="0"/>
              <a:t>[NEXT]</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33</a:t>
            </a:fld>
            <a:endParaRPr lang="sv-S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b="1" dirty="0" smtClean="0"/>
              <a:t>So who am I to talk about this?</a:t>
            </a:r>
          </a:p>
          <a:p>
            <a:r>
              <a:rPr lang="sv-SE" dirty="0" smtClean="0"/>
              <a:t>Work at Jayway, a company focusing on</a:t>
            </a:r>
            <a:r>
              <a:rPr lang="sv-SE" baseline="0" dirty="0" smtClean="0"/>
              <a:t> knowledge sharing, because we belive that </a:t>
            </a:r>
            <a:endParaRPr lang="sv-SE" dirty="0" smtClean="0"/>
          </a:p>
          <a:p>
            <a:r>
              <a:rPr lang="sv-SE" dirty="0" smtClean="0"/>
              <a:t>I enjoy using the open source town</a:t>
            </a:r>
            <a:r>
              <a:rPr lang="sv-SE" baseline="0" dirty="0" smtClean="0"/>
              <a:t> square called </a:t>
            </a:r>
            <a:r>
              <a:rPr lang="sv-SE" dirty="0" smtClean="0"/>
              <a:t>github</a:t>
            </a:r>
            <a:endParaRPr lang="sv-SE" b="1" baseline="0" dirty="0" smtClean="0"/>
          </a:p>
          <a:p>
            <a:endParaRPr lang="sv-SE" b="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3</a:t>
            </a:fld>
            <a:endParaRPr lang="sv-S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I</a:t>
            </a:r>
            <a:r>
              <a:rPr lang="sv-SE" baseline="0" dirty="0" smtClean="0"/>
              <a:t> missed my call stack when I first started with messaging.</a:t>
            </a:r>
          </a:p>
          <a:p>
            <a:r>
              <a:rPr lang="sv-SE" baseline="0" dirty="0" smtClean="0"/>
              <a:t>But I didn’t miss the complexity of the systems I am no longer building. [NEXT complexity]</a:t>
            </a:r>
            <a:endParaRPr lang="sv-SE" dirty="0" smtClean="0"/>
          </a:p>
          <a:p>
            <a:endParaRPr lang="sv-SE" dirty="0" smtClean="0"/>
          </a:p>
          <a:p>
            <a:r>
              <a:rPr lang="sv-SE" dirty="0" smtClean="0"/>
              <a:t>http://www.sxc.hu/photo/1013935 &lt;- call</a:t>
            </a:r>
          </a:p>
          <a:p>
            <a:r>
              <a:rPr lang="sv-SE" dirty="0" smtClean="0"/>
              <a:t>http://www.sxc.hu/photo/1171741 &lt;- stack</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34</a:t>
            </a:fld>
            <a:endParaRPr lang="sv-S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Complex:</a:t>
            </a:r>
            <a:r>
              <a:rPr lang="en-US" b="1" baseline="0" dirty="0" smtClean="0"/>
              <a:t> </a:t>
            </a:r>
            <a:r>
              <a:rPr lang="en-US" dirty="0" smtClean="0"/>
              <a:t>Latin </a:t>
            </a:r>
            <a:r>
              <a:rPr lang="en-US" b="1" dirty="0" err="1" smtClean="0"/>
              <a:t>complectī</a:t>
            </a:r>
            <a:r>
              <a:rPr lang="en-US" b="1" dirty="0" smtClean="0"/>
              <a:t> </a:t>
            </a:r>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Older word:</a:t>
            </a:r>
            <a:r>
              <a:rPr lang="en-US" dirty="0" smtClean="0"/>
              <a:t> </a:t>
            </a:r>
            <a:r>
              <a:rPr lang="en-US" b="0" i="0" dirty="0" err="1" smtClean="0">
                <a:hlinkClick r:id="rId3"/>
              </a:rPr>
              <a:t>com</a:t>
            </a:r>
            <a:r>
              <a:rPr lang="en-US" dirty="0" err="1" smtClean="0"/>
              <a:t>plect</a:t>
            </a:r>
            <a:r>
              <a:rPr lang="en-US" dirty="0" smtClean="0"/>
              <a:t> </a:t>
            </a:r>
          </a:p>
          <a:p>
            <a:r>
              <a:rPr lang="en-US" dirty="0" smtClean="0"/>
              <a:t>to </a:t>
            </a:r>
            <a:r>
              <a:rPr lang="en-US" sz="1200" b="1" kern="1200" dirty="0" smtClean="0">
                <a:solidFill>
                  <a:schemeClr val="tx1"/>
                </a:solidFill>
                <a:latin typeface="+mn-lt"/>
                <a:ea typeface="+mn-ea"/>
                <a:cs typeface="+mn-cs"/>
              </a:rPr>
              <a:t>enfold,</a:t>
            </a:r>
            <a:r>
              <a:rPr lang="en-US" sz="1200" b="1" kern="1200" baseline="0" dirty="0" smtClean="0">
                <a:solidFill>
                  <a:schemeClr val="tx1"/>
                </a:solidFill>
                <a:latin typeface="+mn-lt"/>
                <a:ea typeface="+mn-ea"/>
                <a:cs typeface="+mn-cs"/>
              </a:rPr>
              <a:t> </a:t>
            </a:r>
            <a:r>
              <a:rPr lang="en-US" b="0" i="0" dirty="0" smtClean="0">
                <a:hlinkClick r:id="rId4"/>
              </a:rPr>
              <a:t>plait</a:t>
            </a:r>
            <a:r>
              <a:rPr lang="en-US" dirty="0" smtClean="0"/>
              <a:t> or </a:t>
            </a:r>
            <a:r>
              <a:rPr lang="en-US" sz="1200" kern="1200" dirty="0" smtClean="0">
                <a:solidFill>
                  <a:schemeClr val="tx1"/>
                </a:solidFill>
                <a:latin typeface="+mn-lt"/>
                <a:ea typeface="+mn-ea"/>
                <a:cs typeface="+mn-cs"/>
              </a:rPr>
              <a:t>braid</a:t>
            </a:r>
            <a:endParaRPr lang="sv-SE" dirty="0" smtClean="0"/>
          </a:p>
          <a:p>
            <a:r>
              <a:rPr lang="en-US" sz="1200" b="1" kern="1200" dirty="0" smtClean="0">
                <a:solidFill>
                  <a:schemeClr val="tx1"/>
                </a:solidFill>
                <a:latin typeface="+mn-lt"/>
                <a:ea typeface="+mn-ea"/>
                <a:cs typeface="+mn-cs"/>
              </a:rPr>
              <a:t>Simple</a:t>
            </a:r>
            <a:r>
              <a:rPr lang="en-US" sz="1200" kern="1200" dirty="0" smtClean="0">
                <a:solidFill>
                  <a:schemeClr val="tx1"/>
                </a:solidFill>
                <a:latin typeface="+mn-lt"/>
                <a:ea typeface="+mn-ea"/>
                <a:cs typeface="+mn-cs"/>
              </a:rPr>
              <a:t>: From “</a:t>
            </a:r>
            <a:r>
              <a:rPr lang="en-US" sz="1200" b="1" kern="1200" dirty="0" smtClean="0">
                <a:solidFill>
                  <a:schemeClr val="tx1"/>
                </a:solidFill>
                <a:latin typeface="+mn-lt"/>
                <a:ea typeface="+mn-ea"/>
                <a:cs typeface="+mn-cs"/>
              </a:rPr>
              <a:t>simplex</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having</a:t>
            </a:r>
            <a:r>
              <a:rPr lang="en-US" dirty="0" smtClean="0"/>
              <a:t> </a:t>
            </a:r>
            <a:r>
              <a:rPr lang="en-US" sz="1200" kern="1200" dirty="0" smtClean="0">
                <a:solidFill>
                  <a:schemeClr val="tx1"/>
                </a:solidFill>
                <a:latin typeface="+mn-lt"/>
                <a:ea typeface="+mn-ea"/>
                <a:cs typeface="+mn-cs"/>
              </a:rPr>
              <a:t>a</a:t>
            </a:r>
            <a:r>
              <a:rPr lang="en-US" dirty="0" smtClean="0"/>
              <a:t> </a:t>
            </a:r>
            <a:r>
              <a:rPr lang="en-US" sz="1200" kern="1200" dirty="0" smtClean="0">
                <a:solidFill>
                  <a:schemeClr val="tx1"/>
                </a:solidFill>
                <a:latin typeface="+mn-lt"/>
                <a:ea typeface="+mn-ea"/>
                <a:cs typeface="+mn-cs"/>
              </a:rPr>
              <a:t>single</a:t>
            </a:r>
            <a:r>
              <a:rPr lang="en-US" dirty="0" smtClean="0"/>
              <a:t> </a:t>
            </a:r>
            <a:r>
              <a:rPr lang="en-US" sz="1200" kern="1200" dirty="0" smtClean="0">
                <a:solidFill>
                  <a:schemeClr val="tx1"/>
                </a:solidFill>
                <a:latin typeface="+mn-lt"/>
                <a:ea typeface="+mn-ea"/>
                <a:cs typeface="+mn-cs"/>
              </a:rPr>
              <a:t>layer</a:t>
            </a:r>
            <a:r>
              <a:rPr lang="en-US" sz="1200" kern="1200" baseline="0" dirty="0" smtClean="0">
                <a:solidFill>
                  <a:schemeClr val="tx1"/>
                </a:solidFill>
                <a:latin typeface="+mn-lt"/>
                <a:ea typeface="+mn-ea"/>
                <a:cs typeface="+mn-cs"/>
              </a:rPr>
              <a:t> </a:t>
            </a:r>
            <a:r>
              <a:rPr lang="en-US" dirty="0" smtClean="0"/>
              <a:t>or </a:t>
            </a:r>
            <a:r>
              <a:rPr lang="en-US" sz="1200" kern="1200" dirty="0" smtClean="0">
                <a:solidFill>
                  <a:schemeClr val="tx1"/>
                </a:solidFill>
                <a:latin typeface="+mn-lt"/>
                <a:ea typeface="+mn-ea"/>
                <a:cs typeface="+mn-cs"/>
              </a:rPr>
              <a:t>literally,</a:t>
            </a:r>
            <a:r>
              <a:rPr lang="en-US" dirty="0" smtClean="0"/>
              <a:t> </a:t>
            </a:r>
            <a:r>
              <a:rPr lang="en-US" sz="1200" b="1" kern="1200" dirty="0" smtClean="0">
                <a:solidFill>
                  <a:schemeClr val="tx1"/>
                </a:solidFill>
                <a:latin typeface="+mn-lt"/>
                <a:ea typeface="+mn-ea"/>
                <a:cs typeface="+mn-cs"/>
              </a:rPr>
              <a:t>one-fold,</a:t>
            </a:r>
            <a:r>
              <a:rPr lang="en-US" b="1" dirty="0" smtClean="0"/>
              <a:t> </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meaning</a:t>
            </a:r>
            <a:r>
              <a:rPr lang="en-US" dirty="0" smtClean="0"/>
              <a:t> </a:t>
            </a:r>
            <a:r>
              <a:rPr lang="en-US" sz="1200" kern="1200" dirty="0" smtClean="0">
                <a:solidFill>
                  <a:schemeClr val="tx1"/>
                </a:solidFill>
                <a:latin typeface="+mn-lt"/>
                <a:ea typeface="+mn-ea"/>
                <a:cs typeface="+mn-cs"/>
              </a:rPr>
              <a:t>“one”</a:t>
            </a:r>
            <a:r>
              <a:rPr lang="en-US" dirty="0" smtClean="0"/>
              <a:t> </a:t>
            </a:r>
          </a:p>
          <a:p>
            <a:endParaRPr lang="sv-SE" dirty="0" smtClean="0"/>
          </a:p>
          <a:p>
            <a:r>
              <a:rPr lang="sv-SE" baseline="0" dirty="0" smtClean="0"/>
              <a:t>The complexity that was before with n-tier suddenly drains away.</a:t>
            </a:r>
          </a:p>
          <a:p>
            <a:r>
              <a:rPr lang="sv-SE" baseline="0" dirty="0" smtClean="0"/>
              <a:t>Some of it drains into the infrastructure, as complexity in reliable messaging – but that is someone else’s headache; </a:t>
            </a:r>
          </a:p>
          <a:p>
            <a:r>
              <a:rPr lang="sv-SE" baseline="0" dirty="0" smtClean="0"/>
              <a:t>I can </a:t>
            </a:r>
            <a:r>
              <a:rPr lang="sv-SE" b="1" baseline="0" dirty="0" smtClean="0"/>
              <a:t>consume an API that make concerns explicit</a:t>
            </a:r>
            <a:r>
              <a:rPr lang="sv-S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I</a:t>
            </a:r>
            <a:r>
              <a:rPr lang="sv-SE" baseline="0" dirty="0" smtClean="0"/>
              <a:t> write my systems, with services each doing a single thing well, and only that.</a:t>
            </a:r>
          </a:p>
          <a:p>
            <a:r>
              <a:rPr lang="sv-SE" baseline="0" dirty="0" smtClean="0"/>
              <a:t>Some of the complexity disappears when I can focus on domain modeling.</a:t>
            </a:r>
          </a:p>
        </p:txBody>
      </p:sp>
      <p:sp>
        <p:nvSpPr>
          <p:cNvPr id="4" name="Slide Number Placeholder 3"/>
          <p:cNvSpPr>
            <a:spLocks noGrp="1"/>
          </p:cNvSpPr>
          <p:nvPr>
            <p:ph type="sldNum" sz="quarter" idx="10"/>
          </p:nvPr>
        </p:nvSpPr>
        <p:spPr/>
        <p:txBody>
          <a:bodyPr/>
          <a:lstStyle/>
          <a:p>
            <a:fld id="{D02C9054-2C20-4764-8A3E-4995FEBA6437}" type="slidenum">
              <a:rPr lang="sv-SE" smtClean="0"/>
              <a:pPr/>
              <a:t>35</a:t>
            </a:fld>
            <a:endParaRPr lang="sv-S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Read</a:t>
            </a:r>
            <a:r>
              <a:rPr lang="sv-SE" baseline="0" dirty="0" smtClean="0"/>
              <a:t> Models are cheap; rebuild any time from event store.</a:t>
            </a:r>
          </a:p>
          <a:p>
            <a:r>
              <a:rPr lang="sv-SE" baseline="0" dirty="0" smtClean="0"/>
              <a:t>Read Models help you move quicker, because they can be disposed of and rebuilt quicker. No more SQL migrations! </a:t>
            </a:r>
          </a:p>
          <a:p>
            <a:r>
              <a:rPr lang="sv-SE" baseline="0" dirty="0" smtClean="0"/>
              <a:t>Rebuilt on deploy in 2 minutes instead!</a:t>
            </a:r>
          </a:p>
          <a:p>
            <a:endParaRPr lang="sv-SE" baseline="0" dirty="0" smtClean="0"/>
          </a:p>
          <a:p>
            <a:r>
              <a:rPr lang="sv-SE" baseline="0" dirty="0" smtClean="0"/>
              <a:t>Picture http://www.sxc.hu/photo/1258281 &lt;- glasses</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36</a:t>
            </a:fld>
            <a:endParaRPr lang="sv-S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Customers</a:t>
            </a:r>
            <a:r>
              <a:rPr lang="sv-SE" baseline="0" dirty="0" smtClean="0"/>
              <a:t> are increasingly requiring integated experiences.</a:t>
            </a:r>
          </a:p>
          <a:p>
            <a:r>
              <a:rPr lang="sv-SE" b="1" baseline="0" dirty="0" smtClean="0"/>
              <a:t>Instantaneous  synchronization </a:t>
            </a:r>
            <a:r>
              <a:rPr lang="sv-SE" b="0" baseline="0" dirty="0" smtClean="0"/>
              <a:t>between work and home environments.</a:t>
            </a:r>
          </a:p>
          <a:p>
            <a:r>
              <a:rPr lang="sv-SE" b="1" baseline="0" dirty="0" smtClean="0"/>
              <a:t>More clients connected to your service.</a:t>
            </a:r>
          </a:p>
          <a:p>
            <a:r>
              <a:rPr lang="sv-SE" b="1" baseline="0" dirty="0" smtClean="0"/>
              <a:t>Push</a:t>
            </a:r>
            <a:r>
              <a:rPr lang="sv-SE" b="0" baseline="0" dirty="0" smtClean="0"/>
              <a:t> instead of pull</a:t>
            </a:r>
          </a:p>
          <a:p>
            <a:r>
              <a:rPr lang="sv-SE" b="0" baseline="0" dirty="0" smtClean="0"/>
              <a:t>Occasionally connectedness!</a:t>
            </a:r>
          </a:p>
          <a:p>
            <a:r>
              <a:rPr lang="sv-SE" b="0" baseline="0" dirty="0" smtClean="0"/>
              <a:t>Event Sourcing and CQRS is </a:t>
            </a:r>
            <a:r>
              <a:rPr lang="sv-SE" b="1" baseline="0" dirty="0" smtClean="0"/>
              <a:t>well positioned</a:t>
            </a:r>
            <a:r>
              <a:rPr lang="sv-SE" b="0" baseline="0" dirty="0" smtClean="0"/>
              <a:t> for this! You have seen [EDA, ES, events etc]. </a:t>
            </a:r>
          </a:p>
          <a:p>
            <a:r>
              <a:rPr lang="sv-SE" b="0" baseline="0" dirty="0" smtClean="0"/>
              <a:t>Now let’s have a look at how we can </a:t>
            </a:r>
            <a:r>
              <a:rPr lang="sv-SE" b="1" baseline="0" dirty="0" smtClean="0"/>
              <a:t>merge events </a:t>
            </a:r>
            <a:r>
              <a:rPr lang="sv-SE" b="0" baseline="0" dirty="0" smtClean="0"/>
              <a:t>in e.g. phones that have been offline for a while.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37</a:t>
            </a:fld>
            <a:endParaRPr lang="sv-S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fld id="{D02C9054-2C20-4764-8A3E-4995FEBA6437}" type="slidenum">
              <a:rPr lang="sv-SE" smtClean="0"/>
              <a:pPr/>
              <a:t>38</a:t>
            </a:fld>
            <a:endParaRPr lang="sv-S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No; </a:t>
            </a:r>
          </a:p>
          <a:p>
            <a:endParaRPr lang="sv-SE" dirty="0" smtClean="0"/>
          </a:p>
          <a:p>
            <a:r>
              <a:rPr lang="sv-SE" dirty="0" smtClean="0"/>
              <a:t>What</a:t>
            </a:r>
            <a:r>
              <a:rPr lang="sv-SE" baseline="0" dirty="0" smtClean="0"/>
              <a:t> you have to do is pull yourself up by the staps all the time.</a:t>
            </a:r>
          </a:p>
          <a:p>
            <a:r>
              <a:rPr lang="sv-SE" baseline="0" dirty="0" smtClean="0"/>
              <a:t>Refactor your code in your domain continuously – this avoids the long unit tests that are annoying to maintain and write.</a:t>
            </a:r>
          </a:p>
          <a:p>
            <a:endParaRPr lang="sv-SE" baseline="0" dirty="0" smtClean="0"/>
          </a:p>
          <a:p>
            <a:r>
              <a:rPr lang="sv-SE" baseline="0" dirty="0" smtClean="0"/>
              <a:t>In the end, you’ll be writing less code; and higher quality code!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39</a:t>
            </a:fld>
            <a:endParaRPr lang="sv-S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baseline="0" dirty="0" smtClean="0"/>
              <a:t>Look at this graph and think that it’s a system under load.</a:t>
            </a:r>
            <a:endParaRPr lang="sv-S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2PC </a:t>
            </a:r>
          </a:p>
          <a:p>
            <a:pPr marL="0" marR="0" indent="0" algn="l" defTabSz="914400" rtl="0" eaLnBrk="1" fontAlgn="auto" latinLnBrk="0" hangingPunct="1">
              <a:lnSpc>
                <a:spcPct val="100000"/>
              </a:lnSpc>
              <a:spcBef>
                <a:spcPts val="0"/>
              </a:spcBef>
              <a:spcAft>
                <a:spcPts val="0"/>
              </a:spcAft>
              <a:buClrTx/>
              <a:buSzTx/>
              <a:buFontTx/>
              <a:buNone/>
              <a:tabLst/>
              <a:defRPr/>
            </a:pPr>
            <a:endParaRPr lang="sv-S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While we may be have a read model, with eventual consistency that isn’t up to date with what has been ’accepted’.</a:t>
            </a:r>
          </a:p>
        </p:txBody>
      </p:sp>
      <p:sp>
        <p:nvSpPr>
          <p:cNvPr id="4" name="Slide Number Placeholder 3"/>
          <p:cNvSpPr>
            <a:spLocks noGrp="1"/>
          </p:cNvSpPr>
          <p:nvPr>
            <p:ph type="sldNum" sz="quarter" idx="10"/>
          </p:nvPr>
        </p:nvSpPr>
        <p:spPr/>
        <p:txBody>
          <a:bodyPr/>
          <a:lstStyle/>
          <a:p>
            <a:fld id="{D02C9054-2C20-4764-8A3E-4995FEBA6437}" type="slidenum">
              <a:rPr lang="sv-SE" smtClean="0"/>
              <a:pPr/>
              <a:t>41</a:t>
            </a:fld>
            <a:endParaRPr lang="sv-S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http://www.sxc.hu/photo/1054746 &lt;- tubes</a:t>
            </a:r>
          </a:p>
          <a:p>
            <a:r>
              <a:rPr lang="sv-SE" dirty="0" smtClean="0"/>
              <a:t>http://www.sxc.hu/photo/1382399 &lt;- car</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42</a:t>
            </a:fld>
            <a:endParaRPr lang="sv-S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In this case,</a:t>
            </a:r>
            <a:r>
              <a:rPr lang="sv-SE" baseline="0" dirty="0" smtClean="0"/>
              <a:t> we can read the specification like natural language!</a:t>
            </a:r>
          </a:p>
          <a:p>
            <a:r>
              <a:rPr lang="sv-SE" baseline="0" dirty="0" smtClean="0"/>
              <a:t>Explain spec.</a:t>
            </a:r>
          </a:p>
          <a:p>
            <a:r>
              <a:rPr lang="sv-SE" baseline="0" dirty="0" smtClean="0"/>
              <a:t>Software Development tools have never been better!</a:t>
            </a:r>
          </a:p>
          <a:p>
            <a:r>
              <a:rPr lang="sv-SE" baseline="0" dirty="0" smtClean="0"/>
              <a:t>That better be the case; because customer requirements are moving on... [NEXT]</a:t>
            </a:r>
          </a:p>
          <a:p>
            <a:endParaRPr lang="sv-SE" baseline="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43</a:t>
            </a:fld>
            <a:endParaRPr lang="sv-S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Production</a:t>
            </a:r>
            <a:r>
              <a:rPr lang="sv-SE" baseline="0" dirty="0" smtClean="0"/>
              <a:t> side LEFT</a:t>
            </a:r>
          </a:p>
          <a:p>
            <a:r>
              <a:rPr lang="sv-SE" baseline="0" dirty="0" smtClean="0"/>
              <a:t>Your LAN, RIGHT</a:t>
            </a:r>
          </a:p>
          <a:p>
            <a:endParaRPr lang="sv-SE" baseline="0" dirty="0" smtClean="0"/>
          </a:p>
          <a:p>
            <a:r>
              <a:rPr lang="sv-SE" baseline="0" dirty="0" smtClean="0"/>
              <a:t>Integration suggestion</a:t>
            </a:r>
          </a:p>
          <a:p>
            <a:pPr marL="0" marR="0" indent="0" algn="l" defTabSz="914400" rtl="0" eaLnBrk="1" fontAlgn="auto" latinLnBrk="0" hangingPunct="1">
              <a:lnSpc>
                <a:spcPct val="100000"/>
              </a:lnSpc>
              <a:spcBef>
                <a:spcPts val="0"/>
              </a:spcBef>
              <a:spcAft>
                <a:spcPts val="0"/>
              </a:spcAft>
              <a:buClrTx/>
              <a:buSzTx/>
              <a:buFontTx/>
              <a:buNone/>
              <a:tabLst/>
              <a:defRPr/>
            </a:pPr>
            <a:r>
              <a:rPr lang="sv-SE" b="1" baseline="0" dirty="0" smtClean="0"/>
              <a:t>[PAUSE]</a:t>
            </a:r>
            <a:endParaRPr lang="sv-SE" baseline="0" dirty="0" smtClean="0"/>
          </a:p>
          <a:p>
            <a:r>
              <a:rPr lang="sv-SE" baseline="0" dirty="0" smtClean="0"/>
              <a:t>Customers Happy! Look at them! </a:t>
            </a:r>
            <a:r>
              <a:rPr lang="sv-SE" b="1" baseline="0" dirty="0" smtClean="0"/>
              <a:t>[POINT]</a:t>
            </a:r>
          </a:p>
          <a:p>
            <a:r>
              <a:rPr lang="sv-SE" b="1" baseline="0" dirty="0" smtClean="0"/>
              <a:t>[CLICK – SHOW QUESTIONS]</a:t>
            </a:r>
          </a:p>
        </p:txBody>
      </p:sp>
      <p:sp>
        <p:nvSpPr>
          <p:cNvPr id="4" name="Slide Number Placeholder 3"/>
          <p:cNvSpPr>
            <a:spLocks noGrp="1"/>
          </p:cNvSpPr>
          <p:nvPr>
            <p:ph type="sldNum" sz="quarter" idx="10"/>
          </p:nvPr>
        </p:nvSpPr>
        <p:spPr/>
        <p:txBody>
          <a:bodyPr/>
          <a:lstStyle/>
          <a:p>
            <a:fld id="{D02C9054-2C20-4764-8A3E-4995FEBA6437}" type="slidenum">
              <a:rPr lang="sv-SE" smtClean="0"/>
              <a:pPr/>
              <a:t>44</a:t>
            </a:fld>
            <a:endParaRPr lang="sv-S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a:t>
            </a:fld>
            <a:endParaRPr lang="sv-S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So to summarize, </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45</a:t>
            </a:fld>
            <a:endParaRPr lang="sv-S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smtClean="0"/>
          </a:p>
          <a:p>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46</a:t>
            </a:fld>
            <a:endParaRPr lang="sv-S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Master-Slave</a:t>
            </a:r>
          </a:p>
          <a:p>
            <a:endParaRPr lang="sv-SE" dirty="0" smtClean="0"/>
          </a:p>
          <a:p>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51</a:t>
            </a:fld>
            <a:endParaRPr lang="sv-S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Handlers need idempotence</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52</a:t>
            </a:fld>
            <a:endParaRPr lang="sv-S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function always evaluates </a:t>
            </a:r>
            <a:r>
              <a:rPr lang="en-US" b="1" dirty="0" smtClean="0"/>
              <a:t>the same result value given the same argument value(s).</a:t>
            </a:r>
            <a:r>
              <a:rPr lang="en-US" dirty="0" smtClean="0"/>
              <a:t> The function result value cannot depend on any hidden information or </a:t>
            </a:r>
            <a:r>
              <a:rPr lang="en-US" dirty="0" smtClean="0">
                <a:hlinkClick r:id="rId3" tooltip="Program state"/>
              </a:rPr>
              <a:t>state</a:t>
            </a:r>
            <a:r>
              <a:rPr lang="en-US" dirty="0" smtClean="0"/>
              <a:t> that may change as program execution proceeds or between different executions of the program, nor can it </a:t>
            </a:r>
            <a:r>
              <a:rPr lang="en-US" b="1" dirty="0" smtClean="0"/>
              <a:t>depend on any external input from </a:t>
            </a:r>
            <a:r>
              <a:rPr lang="en-US" b="1" dirty="0" smtClean="0">
                <a:hlinkClick r:id="rId4" tooltip="Input/output"/>
              </a:rPr>
              <a:t>I/O</a:t>
            </a:r>
            <a:r>
              <a:rPr lang="en-US" b="1" dirty="0" smtClean="0"/>
              <a:t> devices</a:t>
            </a:r>
            <a:r>
              <a:rPr lang="en-US" dirty="0" smtClean="0"/>
              <a:t>.</a:t>
            </a:r>
          </a:p>
          <a:p>
            <a:r>
              <a:rPr lang="en-US" dirty="0" smtClean="0"/>
              <a:t>Evaluation of the result does not cause any semantically observable </a:t>
            </a:r>
            <a:r>
              <a:rPr lang="en-US" dirty="0" smtClean="0">
                <a:hlinkClick r:id="rId5" tooltip="Side effect (computer science)"/>
              </a:rPr>
              <a:t>side effect</a:t>
            </a:r>
            <a:r>
              <a:rPr lang="en-US" dirty="0" smtClean="0"/>
              <a:t> or output, such as mutation of mutable objects or output to I/O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smtClean="0"/>
              <a:t>Now</a:t>
            </a:r>
            <a:r>
              <a:rPr lang="sv-SE" sz="1200" baseline="0" dirty="0" smtClean="0"/>
              <a:t> that we know what a pure method is; let’s look at some messaging [NEXT]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sz="1200" baseline="0" dirty="0" smtClean="0"/>
              <a:t>Lake: http://www.sxc.hu/photo/1343595</a:t>
            </a:r>
            <a:endParaRPr lang="sv-SE" sz="1200"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53</a:t>
            </a:fld>
            <a:endParaRPr lang="sv-S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...and in that case; which one?</a:t>
            </a:r>
          </a:p>
          <a:p>
            <a:endParaRPr lang="sv-SE" dirty="0" smtClean="0"/>
          </a:p>
          <a:p>
            <a:r>
              <a:rPr lang="sv-SE" dirty="0" smtClean="0"/>
              <a:t>Bus</a:t>
            </a:r>
            <a:r>
              <a:rPr lang="sv-SE" baseline="0" dirty="0" smtClean="0"/>
              <a:t>: http://www.sxc.hu/photo/1015488</a:t>
            </a:r>
            <a:endParaRPr lang="sv-SE" dirty="0" smtClean="0"/>
          </a:p>
        </p:txBody>
      </p:sp>
      <p:sp>
        <p:nvSpPr>
          <p:cNvPr id="4" name="Slide Number Placeholder 3"/>
          <p:cNvSpPr>
            <a:spLocks noGrp="1"/>
          </p:cNvSpPr>
          <p:nvPr>
            <p:ph type="sldNum" sz="quarter" idx="10"/>
          </p:nvPr>
        </p:nvSpPr>
        <p:spPr/>
        <p:txBody>
          <a:bodyPr/>
          <a:lstStyle/>
          <a:p>
            <a:fld id="{D02C9054-2C20-4764-8A3E-4995FEBA6437}" type="slidenum">
              <a:rPr lang="sv-SE" smtClean="0"/>
              <a:pPr/>
              <a:t>54</a:t>
            </a:fld>
            <a:endParaRPr lang="sv-S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..that’s fine! We’re going to be using Libraries and the equivalent of a database – the event store!</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55</a:t>
            </a:fld>
            <a:endParaRPr lang="sv-S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baseline="0" dirty="0" smtClean="0"/>
              <a:t>More and more time spent on managing existing code, less on writing new, even with new tools.</a:t>
            </a:r>
          </a:p>
          <a:p>
            <a:r>
              <a:rPr lang="sv-SE" baseline="0" dirty="0" smtClean="0"/>
              <a:t>That’s the way it is across industry today.</a:t>
            </a:r>
          </a:p>
          <a:p>
            <a:endParaRPr lang="sv-S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New features take longer and longer.</a:t>
            </a:r>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Software Quality hard to keep up.</a:t>
            </a:r>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You might be the lead of a team,</a:t>
            </a:r>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Or a developer interested,</a:t>
            </a:r>
          </a:p>
          <a:p>
            <a:pPr marL="0" marR="0" indent="0" algn="l" defTabSz="914400" rtl="0" eaLnBrk="1" fontAlgn="auto" latinLnBrk="0" hangingPunct="1">
              <a:lnSpc>
                <a:spcPct val="100000"/>
              </a:lnSpc>
              <a:spcBef>
                <a:spcPts val="0"/>
              </a:spcBef>
              <a:spcAft>
                <a:spcPts val="0"/>
              </a:spcAft>
              <a:buClrTx/>
              <a:buSzTx/>
              <a:buFontTx/>
              <a:buNone/>
              <a:tabLst/>
              <a:defRPr/>
            </a:pPr>
            <a:r>
              <a:rPr lang="sv-SE" baseline="0" dirty="0" smtClean="0"/>
              <a:t>Or a coding architect – what you need is a way to think about software.</a:t>
            </a:r>
          </a:p>
        </p:txBody>
      </p:sp>
      <p:sp>
        <p:nvSpPr>
          <p:cNvPr id="4" name="Slide Number Placeholder 3"/>
          <p:cNvSpPr>
            <a:spLocks noGrp="1"/>
          </p:cNvSpPr>
          <p:nvPr>
            <p:ph type="sldNum" sz="quarter" idx="10"/>
          </p:nvPr>
        </p:nvSpPr>
        <p:spPr/>
        <p:txBody>
          <a:bodyPr/>
          <a:lstStyle/>
          <a:p>
            <a:fld id="{D02C9054-2C20-4764-8A3E-4995FEBA6437}" type="slidenum">
              <a:rPr lang="sv-SE" smtClean="0"/>
              <a:pPr/>
              <a:t>5</a:t>
            </a:fld>
            <a:endParaRPr lang="sv-S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In fact, DDD is mostly a collection of patterns already known.</a:t>
            </a:r>
          </a:p>
          <a:p>
            <a:r>
              <a:rPr lang="sv-SE" dirty="0" smtClean="0"/>
              <a:t>Hard part about it, is that it’s never done; so you never feel the relief of marking</a:t>
            </a:r>
            <a:r>
              <a:rPr lang="sv-SE" baseline="0" dirty="0" smtClean="0"/>
              <a:t> DDD complete.</a:t>
            </a:r>
          </a:p>
          <a:p>
            <a:r>
              <a:rPr lang="sv-SE" baseline="0" dirty="0" smtClean="0"/>
              <a:t>We can qualify the statement further; doing any sort of domain modeling is hard by nature, but DDD aim to make it easier to reason about it.</a:t>
            </a:r>
          </a:p>
          <a:p>
            <a:r>
              <a:rPr lang="sv-SE" baseline="0" dirty="0" smtClean="0"/>
              <a:t>In fact, the sort of DDD we will talk about...[NEXT]</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7</a:t>
            </a:fld>
            <a:endParaRPr lang="sv-S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Domain</a:t>
            </a:r>
            <a:r>
              <a:rPr lang="sv-SE" baseline="0" dirty="0" smtClean="0"/>
              <a:t> Modelling, is when you have your historical data and behaviour together.</a:t>
            </a:r>
          </a:p>
          <a:p>
            <a:r>
              <a:rPr lang="sv-SE" baseline="0" dirty="0" smtClean="0"/>
              <a:t>You act based on the historical events that you have seen; behaviour depends on what has been done before.</a:t>
            </a:r>
          </a:p>
          <a:p>
            <a:r>
              <a:rPr lang="sv-SE" baseline="0" dirty="0" smtClean="0"/>
              <a:t>The historical events is what </a:t>
            </a:r>
            <a:r>
              <a:rPr lang="sv-SE" b="1" baseline="0" dirty="0" smtClean="0"/>
              <a:t>state you have after having seen domain invocations.</a:t>
            </a:r>
            <a:endParaRPr lang="sv-SE" baseline="0" dirty="0" smtClean="0"/>
          </a:p>
          <a:p>
            <a:r>
              <a:rPr lang="sv-SE" baseline="0" dirty="0" smtClean="0"/>
              <a:t>DDD isn’t maent to stand alone though...</a:t>
            </a:r>
          </a:p>
          <a:p>
            <a:endParaRPr lang="sv-SE" baseline="0" dirty="0" smtClean="0"/>
          </a:p>
          <a:p>
            <a:r>
              <a:rPr lang="sv-SE" baseline="0" dirty="0" smtClean="0"/>
              <a:t>Fits in.</a:t>
            </a:r>
          </a:p>
          <a:p>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8</a:t>
            </a:fld>
            <a:endParaRPr lang="sv-S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In the Grand Scheme of</a:t>
            </a:r>
            <a:r>
              <a:rPr lang="sv-SE" baseline="0" dirty="0" smtClean="0"/>
              <a:t> Things, this is how it fits together.</a:t>
            </a:r>
            <a:endParaRPr lang="sv-SE" dirty="0"/>
          </a:p>
        </p:txBody>
      </p:sp>
      <p:sp>
        <p:nvSpPr>
          <p:cNvPr id="4" name="Slide Number Placeholder 3"/>
          <p:cNvSpPr>
            <a:spLocks noGrp="1"/>
          </p:cNvSpPr>
          <p:nvPr>
            <p:ph type="sldNum" sz="quarter" idx="10"/>
          </p:nvPr>
        </p:nvSpPr>
        <p:spPr/>
        <p:txBody>
          <a:bodyPr/>
          <a:lstStyle/>
          <a:p>
            <a:fld id="{D02C9054-2C20-4764-8A3E-4995FEBA6437}" type="slidenum">
              <a:rPr lang="sv-SE" smtClean="0"/>
              <a:pPr/>
              <a:t>9</a:t>
            </a:fld>
            <a:endParaRPr lang="sv-S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baseline="0" dirty="0" smtClean="0"/>
              <a:t>There are some concepts that become intimately familiar, namely;</a:t>
            </a:r>
          </a:p>
          <a:p>
            <a:r>
              <a:rPr lang="sv-SE" baseline="0" dirty="0" smtClean="0"/>
              <a:t>* OOM</a:t>
            </a:r>
          </a:p>
          <a:p>
            <a:r>
              <a:rPr lang="sv-SE" baseline="0" dirty="0" smtClean="0"/>
              <a:t>* Reliable Messaging</a:t>
            </a:r>
            <a:br>
              <a:rPr lang="sv-SE" baseline="0" dirty="0" smtClean="0"/>
            </a:br>
            <a:r>
              <a:rPr lang="sv-SE" baseline="0" dirty="0" smtClean="0"/>
              <a:t>* At-Least-Once</a:t>
            </a:r>
          </a:p>
          <a:p>
            <a:endParaRPr lang="sv-SE" baseline="0" dirty="0" smtClean="0"/>
          </a:p>
          <a:p>
            <a:r>
              <a:rPr lang="sv-SE" baseline="0" dirty="0" smtClean="0"/>
              <a:t>Starting at the top, we have in coming command</a:t>
            </a:r>
          </a:p>
        </p:txBody>
      </p:sp>
      <p:sp>
        <p:nvSpPr>
          <p:cNvPr id="4" name="Slide Number Placeholder 3"/>
          <p:cNvSpPr>
            <a:spLocks noGrp="1"/>
          </p:cNvSpPr>
          <p:nvPr>
            <p:ph type="sldNum" sz="quarter" idx="10"/>
          </p:nvPr>
        </p:nvSpPr>
        <p:spPr/>
        <p:txBody>
          <a:bodyPr/>
          <a:lstStyle/>
          <a:p>
            <a:fld id="{D02C9054-2C20-4764-8A3E-4995FEBA6437}" type="slidenum">
              <a:rPr lang="sv-SE" smtClean="0"/>
              <a:pPr/>
              <a:t>10</a:t>
            </a:fld>
            <a:endParaRPr lang="sv-S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pic>
        <p:nvPicPr>
          <p:cNvPr id="8" name="Picture 7" descr="jayway-logo.gif"/>
          <p:cNvPicPr>
            <a:picLocks noChangeAspect="1"/>
          </p:cNvPicPr>
          <p:nvPr userDrawn="1"/>
        </p:nvPicPr>
        <p:blipFill>
          <a:blip r:embed="rId2" cstate="print"/>
          <a:stretch>
            <a:fillRect/>
          </a:stretch>
        </p:blipFill>
        <p:spPr>
          <a:xfrm>
            <a:off x="7668344" y="6381328"/>
            <a:ext cx="1313314" cy="370334"/>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E291A620-96A8-4B0F-9E05-808F906F9EE8}" type="slidenum">
              <a:rPr lang="sv-SE" smtClean="0"/>
              <a:pPr/>
              <a:t>‹#›</a:t>
            </a:fld>
            <a:endParaRPr lang="sv-S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291A620-96A8-4B0F-9E05-808F906F9EE8}" type="slidenum">
              <a:rPr lang="sv-SE" smtClean="0"/>
              <a:pPr/>
              <a:t>‹#›</a:t>
            </a:fld>
            <a:endParaRPr lang="sv-SE"/>
          </a:p>
        </p:txBody>
      </p:sp>
      <p:pic>
        <p:nvPicPr>
          <p:cNvPr id="8" name="Picture 7" descr="jayway-logo.gif"/>
          <p:cNvPicPr>
            <a:picLocks noChangeAspect="1"/>
          </p:cNvPicPr>
          <p:nvPr userDrawn="1"/>
        </p:nvPicPr>
        <p:blipFill>
          <a:blip r:embed="rId2" cstate="print"/>
          <a:stretch>
            <a:fillRect/>
          </a:stretch>
        </p:blipFill>
        <p:spPr>
          <a:xfrm>
            <a:off x="7668344" y="6381328"/>
            <a:ext cx="1313314" cy="37033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291A620-96A8-4B0F-9E05-808F906F9EE8}" type="slidenum">
              <a:rPr lang="sv-SE" smtClean="0"/>
              <a:pPr/>
              <a:t>‹#›</a:t>
            </a:fld>
            <a:endParaRPr lang="sv-S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pic>
        <p:nvPicPr>
          <p:cNvPr id="7" name="Picture 6" descr="jayway-logo.gif"/>
          <p:cNvPicPr>
            <a:picLocks noChangeAspect="1"/>
          </p:cNvPicPr>
          <p:nvPr userDrawn="1"/>
        </p:nvPicPr>
        <p:blipFill>
          <a:blip r:embed="rId2" cstate="print"/>
          <a:stretch>
            <a:fillRect/>
          </a:stretch>
        </p:blipFill>
        <p:spPr>
          <a:xfrm>
            <a:off x="7668344" y="6381328"/>
            <a:ext cx="1313314" cy="370334"/>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Pic +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5517232"/>
            <a:ext cx="8229600" cy="608931"/>
          </a:xfrm>
        </p:spPr>
        <p:txBody>
          <a:bodyPr/>
          <a:lstStyle>
            <a:lvl1pPr algn="ctr">
              <a:buNone/>
              <a:defRPr baseline="0"/>
            </a:lvl1pPr>
          </a:lstStyle>
          <a:p>
            <a:pPr lvl="0"/>
            <a:r>
              <a:rPr lang="sv-SE" dirty="0" smtClean="0"/>
              <a:t>Write Subtitle Here</a:t>
            </a:r>
            <a:endParaRPr lang="sv-SE" dirty="0"/>
          </a:p>
        </p:txBody>
      </p:sp>
      <p:sp>
        <p:nvSpPr>
          <p:cNvPr id="4" name="Date Placeholder 3"/>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sp>
        <p:nvSpPr>
          <p:cNvPr id="7" name="Content Placeholder 2"/>
          <p:cNvSpPr>
            <a:spLocks noGrp="1"/>
          </p:cNvSpPr>
          <p:nvPr>
            <p:ph idx="13"/>
          </p:nvPr>
        </p:nvSpPr>
        <p:spPr>
          <a:xfrm>
            <a:off x="457200" y="260649"/>
            <a:ext cx="8229600" cy="5112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pic>
        <p:nvPicPr>
          <p:cNvPr id="8" name="Picture 7" descr="jayway-logo.gif"/>
          <p:cNvPicPr>
            <a:picLocks noChangeAspect="1"/>
          </p:cNvPicPr>
          <p:nvPr userDrawn="1"/>
        </p:nvPicPr>
        <p:blipFill>
          <a:blip r:embed="rId2" cstate="print"/>
          <a:stretch>
            <a:fillRect/>
          </a:stretch>
        </p:blipFill>
        <p:spPr>
          <a:xfrm>
            <a:off x="7668344" y="6381328"/>
            <a:ext cx="1313314" cy="370334"/>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Pics +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5517232"/>
            <a:ext cx="8229600" cy="608931"/>
          </a:xfrm>
        </p:spPr>
        <p:txBody>
          <a:bodyPr/>
          <a:lstStyle>
            <a:lvl1pPr algn="ctr">
              <a:buNone/>
              <a:defRPr baseline="0"/>
            </a:lvl1pPr>
          </a:lstStyle>
          <a:p>
            <a:pPr lvl="0"/>
            <a:r>
              <a:rPr lang="sv-SE" dirty="0" smtClean="0"/>
              <a:t>Write Subtitle Here</a:t>
            </a:r>
            <a:endParaRPr lang="sv-SE" dirty="0"/>
          </a:p>
        </p:txBody>
      </p:sp>
      <p:sp>
        <p:nvSpPr>
          <p:cNvPr id="4" name="Date Placeholder 3"/>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sp>
        <p:nvSpPr>
          <p:cNvPr id="7" name="Content Placeholder 2"/>
          <p:cNvSpPr>
            <a:spLocks noGrp="1"/>
          </p:cNvSpPr>
          <p:nvPr>
            <p:ph idx="13"/>
          </p:nvPr>
        </p:nvSpPr>
        <p:spPr>
          <a:xfrm>
            <a:off x="457200" y="260649"/>
            <a:ext cx="4114800" cy="511256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8" name="Content Placeholder 2"/>
          <p:cNvSpPr>
            <a:spLocks noGrp="1"/>
          </p:cNvSpPr>
          <p:nvPr>
            <p:ph idx="14"/>
          </p:nvPr>
        </p:nvSpPr>
        <p:spPr>
          <a:xfrm>
            <a:off x="4572000" y="260648"/>
            <a:ext cx="4114800" cy="511256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pic>
        <p:nvPicPr>
          <p:cNvPr id="9" name="Picture 8" descr="jayway-logo.gif"/>
          <p:cNvPicPr>
            <a:picLocks noChangeAspect="1"/>
          </p:cNvPicPr>
          <p:nvPr userDrawn="1"/>
        </p:nvPicPr>
        <p:blipFill>
          <a:blip r:embed="rId2" cstate="print"/>
          <a:stretch>
            <a:fillRect/>
          </a:stretch>
        </p:blipFill>
        <p:spPr>
          <a:xfrm>
            <a:off x="7668344" y="6381328"/>
            <a:ext cx="1313314" cy="370334"/>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3600" b="1" cap="all">
                <a:latin typeface="Segoe WP Semibold" pitchFamily="34" charset="0"/>
              </a:defRPr>
            </a:lvl1pPr>
          </a:lstStyle>
          <a:p>
            <a:r>
              <a:rPr lang="en-US" dirty="0" smtClean="0"/>
              <a:t>Click to edit Master title style</a:t>
            </a:r>
            <a:endParaRPr lang="sv-SE"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E291A620-96A8-4B0F-9E05-808F906F9EE8}" type="slidenum">
              <a:rPr lang="sv-SE" smtClean="0"/>
              <a:pPr/>
              <a:t>‹#›</a:t>
            </a:fld>
            <a:endParaRPr lang="sv-SE"/>
          </a:p>
        </p:txBody>
      </p:sp>
      <p:pic>
        <p:nvPicPr>
          <p:cNvPr id="7" name="Picture 6" descr="jayway-logo.gif"/>
          <p:cNvPicPr>
            <a:picLocks noChangeAspect="1"/>
          </p:cNvPicPr>
          <p:nvPr userDrawn="1"/>
        </p:nvPicPr>
        <p:blipFill>
          <a:blip r:embed="rId2" cstate="print"/>
          <a:stretch>
            <a:fillRect/>
          </a:stretch>
        </p:blipFill>
        <p:spPr>
          <a:xfrm>
            <a:off x="7668344" y="6381328"/>
            <a:ext cx="1313314" cy="370334"/>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Date Placeholder 4"/>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E291A620-96A8-4B0F-9E05-808F906F9EE8}" type="slidenum">
              <a:rPr lang="sv-SE" smtClean="0"/>
              <a:pPr/>
              <a:t>‹#›</a:t>
            </a:fld>
            <a:endParaRPr lang="sv-SE"/>
          </a:p>
        </p:txBody>
      </p:sp>
      <p:pic>
        <p:nvPicPr>
          <p:cNvPr id="8" name="Picture 7" descr="jayway-logo.gif"/>
          <p:cNvPicPr>
            <a:picLocks noChangeAspect="1"/>
          </p:cNvPicPr>
          <p:nvPr userDrawn="1"/>
        </p:nvPicPr>
        <p:blipFill>
          <a:blip r:embed="rId2" cstate="print"/>
          <a:stretch>
            <a:fillRect/>
          </a:stretch>
        </p:blipFill>
        <p:spPr>
          <a:xfrm>
            <a:off x="7668344" y="6381328"/>
            <a:ext cx="1313314" cy="37033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Date Placeholder 6"/>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E291A620-96A8-4B0F-9E05-808F906F9EE8}" type="slidenum">
              <a:rPr lang="sv-SE" smtClean="0"/>
              <a:pPr/>
              <a:t>‹#›</a:t>
            </a:fld>
            <a:endParaRPr lang="sv-SE"/>
          </a:p>
        </p:txBody>
      </p:sp>
      <p:pic>
        <p:nvPicPr>
          <p:cNvPr id="10" name="Picture 9" descr="jayway-logo.gif"/>
          <p:cNvPicPr>
            <a:picLocks noChangeAspect="1"/>
          </p:cNvPicPr>
          <p:nvPr userDrawn="1"/>
        </p:nvPicPr>
        <p:blipFill>
          <a:blip r:embed="rId2" cstate="print"/>
          <a:stretch>
            <a:fillRect/>
          </a:stretch>
        </p:blipFill>
        <p:spPr>
          <a:xfrm>
            <a:off x="7668344" y="6381328"/>
            <a:ext cx="1313314" cy="37033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WP Semibold" pitchFamily="34" charset="0"/>
              </a:defRPr>
            </a:lvl1pPr>
          </a:lstStyle>
          <a:p>
            <a:r>
              <a:rPr lang="en-US" dirty="0" smtClean="0"/>
              <a:t>Click to edit Master title style</a:t>
            </a:r>
            <a:endParaRPr lang="sv-SE" dirty="0"/>
          </a:p>
        </p:txBody>
      </p:sp>
      <p:sp>
        <p:nvSpPr>
          <p:cNvPr id="3" name="Date Placeholder 2"/>
          <p:cNvSpPr>
            <a:spLocks noGrp="1"/>
          </p:cNvSpPr>
          <p:nvPr>
            <p:ph type="dt" sz="half" idx="10"/>
          </p:nvPr>
        </p:nvSpPr>
        <p:spPr/>
        <p:txBody>
          <a:bodyPr/>
          <a:lstStyle/>
          <a:p>
            <a:fld id="{8108C65D-0738-4079-A08A-F5AD23E155F5}" type="datetimeFigureOut">
              <a:rPr lang="sv-SE" smtClean="0"/>
              <a:pPr/>
              <a:t>2012-09-11</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E291A620-96A8-4B0F-9E05-808F906F9EE8}" type="slidenum">
              <a:rPr lang="sv-SE" smtClean="0"/>
              <a:pPr/>
              <a:t>‹#›</a:t>
            </a:fld>
            <a:endParaRPr lang="sv-SE"/>
          </a:p>
        </p:txBody>
      </p:sp>
      <p:pic>
        <p:nvPicPr>
          <p:cNvPr id="6" name="Picture 5" descr="jayway-logo.gif"/>
          <p:cNvPicPr>
            <a:picLocks noChangeAspect="1"/>
          </p:cNvPicPr>
          <p:nvPr userDrawn="1"/>
        </p:nvPicPr>
        <p:blipFill>
          <a:blip r:embed="rId2" cstate="print"/>
          <a:stretch>
            <a:fillRect/>
          </a:stretch>
        </p:blipFill>
        <p:spPr>
          <a:xfrm>
            <a:off x="7668344" y="6381328"/>
            <a:ext cx="1313314" cy="37033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sv-SE"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8C65D-0738-4079-A08A-F5AD23E155F5}" type="datetimeFigureOut">
              <a:rPr lang="sv-SE" smtClean="0"/>
              <a:pPr/>
              <a:t>2012-09-11</a:t>
            </a:fld>
            <a:endParaRPr lang="sv-S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91A620-96A8-4B0F-9E05-808F906F9EE8}" type="slidenum">
              <a:rPr lang="sv-SE" smtClean="0"/>
              <a:pPr/>
              <a:t>‹#›</a:t>
            </a:fld>
            <a:endParaRPr lang="sv-S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Segoe WP Semibol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audio" Target="../media/audio1.wav"/><Relationship Id="rId7" Type="http://schemas.openxmlformats.org/officeDocument/2006/relationships/diagramColors" Target="../diagrams/colors12.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2.wav"/><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 Breath of Fresh Air with ES, DDD and CQRS</a:t>
            </a:r>
            <a:endParaRPr lang="sv-SE" dirty="0"/>
          </a:p>
        </p:txBody>
      </p:sp>
      <p:sp>
        <p:nvSpPr>
          <p:cNvPr id="3" name="Subtitle 2"/>
          <p:cNvSpPr>
            <a:spLocks noGrp="1"/>
          </p:cNvSpPr>
          <p:nvPr>
            <p:ph type="subTitle" idx="1"/>
          </p:nvPr>
        </p:nvSpPr>
        <p:spPr/>
        <p:txBody>
          <a:bodyPr/>
          <a:lstStyle/>
          <a:p>
            <a:r>
              <a:rPr lang="sv-SE" dirty="0" smtClean="0"/>
              <a:t>Tackling Complexity</a:t>
            </a:r>
            <a:r>
              <a:rPr lang="sv-SE" baseline="30000" dirty="0" smtClean="0"/>
              <a:t>2</a:t>
            </a:r>
            <a:endParaRPr lang="sv-SE" baseline="30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Messaging Concepts &amp; Failure</a:t>
            </a:r>
            <a:endParaRPr lang="sv-SE" dirty="0"/>
          </a:p>
        </p:txBody>
      </p:sp>
      <p:sp>
        <p:nvSpPr>
          <p:cNvPr id="3" name="Content Placeholder 2"/>
          <p:cNvSpPr>
            <a:spLocks noGrp="1"/>
          </p:cNvSpPr>
          <p:nvPr>
            <p:ph sz="half" idx="1"/>
          </p:nvPr>
        </p:nvSpPr>
        <p:spPr/>
        <p:txBody>
          <a:bodyPr/>
          <a:lstStyle/>
          <a:p>
            <a:r>
              <a:rPr lang="sv-SE" dirty="0" smtClean="0"/>
              <a:t>Out of Order possible</a:t>
            </a:r>
          </a:p>
          <a:p>
            <a:r>
              <a:rPr lang="sv-SE" dirty="0" smtClean="0"/>
              <a:t>Reliable Messaging</a:t>
            </a:r>
          </a:p>
          <a:p>
            <a:r>
              <a:rPr lang="sv-SE" dirty="0" smtClean="0"/>
              <a:t>At Least Once Delivery</a:t>
            </a:r>
          </a:p>
        </p:txBody>
      </p:sp>
      <p:pic>
        <p:nvPicPr>
          <p:cNvPr id="5" name="Content Placeholder 4" descr="Envelope.jpg"/>
          <p:cNvPicPr>
            <a:picLocks noGrp="1" noChangeAspect="1"/>
          </p:cNvPicPr>
          <p:nvPr>
            <p:ph sz="half" idx="2"/>
          </p:nvPr>
        </p:nvPicPr>
        <p:blipFill>
          <a:blip r:embed="rId3" cstate="print"/>
          <a:stretch>
            <a:fillRect/>
          </a:stretch>
        </p:blipFill>
        <p:spPr>
          <a:xfrm>
            <a:off x="4752546" y="1600200"/>
            <a:ext cx="3829907" cy="4525963"/>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Out of Order messages</a:t>
            </a:r>
            <a:endParaRPr lang="sv-SE" dirty="0"/>
          </a:p>
        </p:txBody>
      </p:sp>
      <p:graphicFrame>
        <p:nvGraphicFramePr>
          <p:cNvPr id="4" name="Content Placeholder 3"/>
          <p:cNvGraphicFramePr>
            <a:graphicFrameLocks noGrp="1"/>
          </p:cNvGraphicFramePr>
          <p:nvPr>
            <p:ph idx="13"/>
          </p:nvPr>
        </p:nvGraphicFramePr>
        <p:xfrm>
          <a:off x="457200" y="260649"/>
          <a:ext cx="822960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Turn Arrow 4"/>
          <p:cNvSpPr/>
          <p:nvPr/>
        </p:nvSpPr>
        <p:spPr>
          <a:xfrm>
            <a:off x="4067944" y="1700808"/>
            <a:ext cx="2304256" cy="792088"/>
          </a:xfrm>
          <a:prstGeom prst="utur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sv-SE" dirty="0" smtClean="0">
                <a:solidFill>
                  <a:schemeClr val="tx1"/>
                </a:solidFill>
              </a:rPr>
              <a:t>C5: Retry Later</a:t>
            </a:r>
            <a:endParaRPr lang="sv-SE"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Reliable Messaging</a:t>
            </a:r>
            <a:endParaRPr lang="sv-SE" dirty="0"/>
          </a:p>
        </p:txBody>
      </p:sp>
      <p:pic>
        <p:nvPicPr>
          <p:cNvPr id="4" name="Content Placeholder 3" descr="links.jpg"/>
          <p:cNvPicPr>
            <a:picLocks noGrp="1" noChangeAspect="1"/>
          </p:cNvPicPr>
          <p:nvPr>
            <p:ph idx="13"/>
          </p:nvPr>
        </p:nvPicPr>
        <p:blipFill>
          <a:blip r:embed="rId3" cstate="print"/>
          <a:stretch>
            <a:fillRect/>
          </a:stretch>
        </p:blipFill>
        <p:spPr>
          <a:xfrm>
            <a:off x="736996" y="260350"/>
            <a:ext cx="7670007" cy="5113338"/>
          </a:xfrm>
        </p:spPr>
      </p:pic>
      <p:pic>
        <p:nvPicPr>
          <p:cNvPr id="5" name="Picture 4" descr="harddrive.jpg"/>
          <p:cNvPicPr>
            <a:picLocks noChangeAspect="1"/>
          </p:cNvPicPr>
          <p:nvPr/>
        </p:nvPicPr>
        <p:blipFill>
          <a:blip r:embed="rId4" cstate="print"/>
          <a:stretch>
            <a:fillRect/>
          </a:stretch>
        </p:blipFill>
        <p:spPr>
          <a:xfrm>
            <a:off x="0" y="0"/>
            <a:ext cx="3347864" cy="2510898"/>
          </a:xfrm>
          <a:prstGeom prst="rect">
            <a:avLst/>
          </a:prstGeom>
        </p:spPr>
      </p:pic>
      <p:pic>
        <p:nvPicPr>
          <p:cNvPr id="6" name="Picture 5" descr="Nec-cluster.jpg"/>
          <p:cNvPicPr>
            <a:picLocks noChangeAspect="1"/>
          </p:cNvPicPr>
          <p:nvPr/>
        </p:nvPicPr>
        <p:blipFill>
          <a:blip r:embed="rId5" cstate="print"/>
          <a:stretch>
            <a:fillRect/>
          </a:stretch>
        </p:blipFill>
        <p:spPr>
          <a:xfrm>
            <a:off x="6505303" y="2492896"/>
            <a:ext cx="2638697" cy="294698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sv-SE" dirty="0" smtClean="0"/>
              <a:t>Event Sourcing?</a:t>
            </a:r>
            <a:endParaRPr lang="sv-SE" dirty="0"/>
          </a:p>
        </p:txBody>
      </p:sp>
      <p:pic>
        <p:nvPicPr>
          <p:cNvPr id="5" name="Content Placeholder 4" descr="Event Sourcing - Detailed.jpg"/>
          <p:cNvPicPr>
            <a:picLocks noGrp="1" noChangeAspect="1"/>
          </p:cNvPicPr>
          <p:nvPr>
            <p:ph idx="13"/>
          </p:nvPr>
        </p:nvPicPr>
        <p:blipFill>
          <a:blip r:embed="rId3" cstate="print"/>
          <a:stretch>
            <a:fillRect/>
          </a:stretch>
        </p:blipFill>
        <p:spPr>
          <a:xfrm>
            <a:off x="957008" y="260350"/>
            <a:ext cx="7229984" cy="5113338"/>
          </a:xfrm>
        </p:spPr>
      </p:pic>
      <p:sp>
        <p:nvSpPr>
          <p:cNvPr id="7" name="Rectangle 6"/>
          <p:cNvSpPr/>
          <p:nvPr/>
        </p:nvSpPr>
        <p:spPr>
          <a:xfrm>
            <a:off x="3491880" y="908720"/>
            <a:ext cx="3744416" cy="3816424"/>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sv-SE"/>
          </a:p>
        </p:txBody>
      </p:sp>
      <p:grpSp>
        <p:nvGrpSpPr>
          <p:cNvPr id="10" name="Group 9"/>
          <p:cNvGrpSpPr/>
          <p:nvPr/>
        </p:nvGrpSpPr>
        <p:grpSpPr>
          <a:xfrm>
            <a:off x="3491880" y="980728"/>
            <a:ext cx="3744416" cy="3456384"/>
            <a:chOff x="3491880" y="980728"/>
            <a:chExt cx="3744416" cy="3456384"/>
          </a:xfrm>
        </p:grpSpPr>
        <p:sp>
          <p:nvSpPr>
            <p:cNvPr id="8" name="Rectangle 7"/>
            <p:cNvSpPr/>
            <p:nvPr/>
          </p:nvSpPr>
          <p:spPr>
            <a:xfrm>
              <a:off x="3491880" y="2564904"/>
              <a:ext cx="3312368" cy="1728192"/>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sv-SE"/>
            </a:p>
          </p:txBody>
        </p:sp>
        <p:sp>
          <p:nvSpPr>
            <p:cNvPr id="9" name="Rectangle 8"/>
            <p:cNvSpPr/>
            <p:nvPr/>
          </p:nvSpPr>
          <p:spPr>
            <a:xfrm>
              <a:off x="6588224" y="980728"/>
              <a:ext cx="648072" cy="3456384"/>
            </a:xfrm>
            <a:prstGeom prst="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sv-S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sv-SE" dirty="0" smtClean="0"/>
              <a:t>Event Sourcing?</a:t>
            </a:r>
            <a:endParaRPr lang="sv-SE" dirty="0"/>
          </a:p>
        </p:txBody>
      </p:sp>
      <p:pic>
        <p:nvPicPr>
          <p:cNvPr id="8" name="Content Placeholder 7" descr="Hydrate from Events.jpg"/>
          <p:cNvPicPr>
            <a:picLocks noGrp="1" noChangeAspect="1"/>
          </p:cNvPicPr>
          <p:nvPr>
            <p:ph idx="13"/>
          </p:nvPr>
        </p:nvPicPr>
        <p:blipFill>
          <a:blip r:embed="rId3" cstate="print"/>
          <a:stretch>
            <a:fillRect/>
          </a:stretch>
        </p:blipFill>
        <p:spPr>
          <a:xfrm>
            <a:off x="957008" y="260350"/>
            <a:ext cx="7229984" cy="5113338"/>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Domain Object Invariants</a:t>
            </a:r>
            <a:endParaRPr lang="sv-SE" dirty="0"/>
          </a:p>
        </p:txBody>
      </p:sp>
      <p:sp>
        <p:nvSpPr>
          <p:cNvPr id="3" name="Content Placeholder 2"/>
          <p:cNvSpPr>
            <a:spLocks noGrp="1"/>
          </p:cNvSpPr>
          <p:nvPr>
            <p:ph idx="1"/>
          </p:nvPr>
        </p:nvSpPr>
        <p:spPr/>
        <p:txBody>
          <a:bodyPr/>
          <a:lstStyle/>
          <a:p>
            <a:r>
              <a:rPr lang="sv-SE" dirty="0" smtClean="0"/>
              <a:t>Pure Methods</a:t>
            </a:r>
          </a:p>
          <a:p>
            <a:r>
              <a:rPr lang="sv-SE" dirty="0" smtClean="0"/>
              <a:t>No stochastic methods (no randomness)</a:t>
            </a:r>
          </a:p>
          <a:p>
            <a:r>
              <a:rPr lang="sv-SE" dirty="0" smtClean="0"/>
              <a:t>Message reordering OK!</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Failure Scenarios</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830px-Therizinosaurus.png"/>
          <p:cNvPicPr>
            <a:picLocks noChangeAspect="1"/>
          </p:cNvPicPr>
          <p:nvPr/>
        </p:nvPicPr>
        <p:blipFill>
          <a:blip r:embed="rId8" cstate="print"/>
          <a:stretch>
            <a:fillRect/>
          </a:stretch>
        </p:blipFill>
        <p:spPr>
          <a:xfrm>
            <a:off x="-4140968" y="2276872"/>
            <a:ext cx="5472608" cy="481325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830px-Therizinosaurus.png"/>
          <p:cNvPicPr>
            <a:picLocks noChangeAspect="1"/>
          </p:cNvPicPr>
          <p:nvPr/>
        </p:nvPicPr>
        <p:blipFill>
          <a:blip r:embed="rId8" cstate="print"/>
          <a:stretch>
            <a:fillRect/>
          </a:stretch>
        </p:blipFill>
        <p:spPr>
          <a:xfrm>
            <a:off x="-3022857" y="2132856"/>
            <a:ext cx="6045713" cy="531731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Today’s Talk</a:t>
            </a:r>
            <a:endParaRPr lang="sv-SE" dirty="0"/>
          </a:p>
        </p:txBody>
      </p:sp>
      <p:sp>
        <p:nvSpPr>
          <p:cNvPr id="7" name="Text Placeholder 6"/>
          <p:cNvSpPr>
            <a:spLocks noGrp="1"/>
          </p:cNvSpPr>
          <p:nvPr>
            <p:ph type="body" idx="1"/>
          </p:nvPr>
        </p:nvSpPr>
        <p:spPr/>
        <p:txBody>
          <a:bodyPr/>
          <a:lstStyle/>
          <a:p>
            <a:r>
              <a:rPr lang="sv-SE" dirty="0" smtClean="0"/>
              <a:t>The topics...</a:t>
            </a:r>
            <a:endParaRPr lang="sv-SE" dirty="0"/>
          </a:p>
        </p:txBody>
      </p:sp>
      <p:sp>
        <p:nvSpPr>
          <p:cNvPr id="5" name="Content Placeholder 4"/>
          <p:cNvSpPr>
            <a:spLocks noGrp="1"/>
          </p:cNvSpPr>
          <p:nvPr>
            <p:ph sz="half" idx="2"/>
          </p:nvPr>
        </p:nvSpPr>
        <p:spPr/>
        <p:txBody>
          <a:bodyPr/>
          <a:lstStyle/>
          <a:p>
            <a:r>
              <a:rPr lang="sv-SE" dirty="0" smtClean="0"/>
              <a:t>Our Context</a:t>
            </a:r>
          </a:p>
          <a:p>
            <a:endParaRPr lang="sv-SE" dirty="0"/>
          </a:p>
          <a:p>
            <a:r>
              <a:rPr lang="sv-SE" dirty="0" smtClean="0"/>
              <a:t>What is DDD and ES?</a:t>
            </a:r>
          </a:p>
          <a:p>
            <a:endParaRPr lang="sv-SE" dirty="0" smtClean="0"/>
          </a:p>
          <a:p>
            <a:r>
              <a:rPr lang="sv-SE" dirty="0" smtClean="0"/>
              <a:t>Looking at system’s properties</a:t>
            </a:r>
          </a:p>
        </p:txBody>
      </p:sp>
      <p:sp>
        <p:nvSpPr>
          <p:cNvPr id="8" name="Text Placeholder 7"/>
          <p:cNvSpPr>
            <a:spLocks noGrp="1"/>
          </p:cNvSpPr>
          <p:nvPr>
            <p:ph type="body" sz="quarter" idx="3"/>
          </p:nvPr>
        </p:nvSpPr>
        <p:spPr/>
        <p:txBody>
          <a:bodyPr/>
          <a:lstStyle/>
          <a:p>
            <a:r>
              <a:rPr lang="sv-SE" dirty="0" smtClean="0"/>
              <a:t>...are about</a:t>
            </a:r>
            <a:endParaRPr lang="sv-SE" dirty="0"/>
          </a:p>
        </p:txBody>
      </p:sp>
      <p:sp>
        <p:nvSpPr>
          <p:cNvPr id="9" name="Content Placeholder 8"/>
          <p:cNvSpPr>
            <a:spLocks noGrp="1"/>
          </p:cNvSpPr>
          <p:nvPr>
            <p:ph sz="quarter" idx="4"/>
          </p:nvPr>
        </p:nvSpPr>
        <p:spPr/>
        <p:txBody>
          <a:bodyPr/>
          <a:lstStyle/>
          <a:p>
            <a:r>
              <a:rPr lang="sv-SE" dirty="0" smtClean="0"/>
              <a:t>Where are we coming from? To where?</a:t>
            </a:r>
          </a:p>
          <a:p>
            <a:r>
              <a:rPr lang="sv-SE" dirty="0" smtClean="0"/>
              <a:t>The fundamental principles</a:t>
            </a:r>
            <a:endParaRPr lang="sv-SE" dirty="0"/>
          </a:p>
          <a:p>
            <a:endParaRPr lang="sv-SE" dirty="0" smtClean="0"/>
          </a:p>
          <a:p>
            <a:r>
              <a:rPr lang="sv-SE" dirty="0" smtClean="0"/>
              <a:t>How did we fare?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830px-Therizinosaurus.png"/>
          <p:cNvPicPr>
            <a:picLocks noChangeAspect="1"/>
          </p:cNvPicPr>
          <p:nvPr/>
        </p:nvPicPr>
        <p:blipFill>
          <a:blip r:embed="rId8" cstate="print"/>
          <a:stretch>
            <a:fillRect/>
          </a:stretch>
        </p:blipFill>
        <p:spPr>
          <a:xfrm>
            <a:off x="-1980728" y="2204864"/>
            <a:ext cx="6455074" cy="567735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830px-Therizinosaurus.png"/>
          <p:cNvPicPr>
            <a:picLocks noChangeAspect="1"/>
          </p:cNvPicPr>
          <p:nvPr/>
        </p:nvPicPr>
        <p:blipFill>
          <a:blip r:embed="rId8" cstate="print"/>
          <a:stretch>
            <a:fillRect/>
          </a:stretch>
        </p:blipFill>
        <p:spPr>
          <a:xfrm>
            <a:off x="-1260648" y="2060848"/>
            <a:ext cx="7028179" cy="618141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830px-Therizinosaurus.png"/>
          <p:cNvPicPr>
            <a:picLocks noChangeAspect="1"/>
          </p:cNvPicPr>
          <p:nvPr/>
        </p:nvPicPr>
        <p:blipFill>
          <a:blip r:embed="rId8" cstate="print"/>
          <a:stretch>
            <a:fillRect/>
          </a:stretch>
        </p:blipFill>
        <p:spPr>
          <a:xfrm>
            <a:off x="0" y="1988840"/>
            <a:ext cx="7191923" cy="632542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sv-SE" dirty="0" smtClean="0"/>
              <a:t>At Least Once Delivery</a:t>
            </a:r>
            <a:endParaRPr lang="sv-SE" dirty="0"/>
          </a:p>
        </p:txBody>
      </p:sp>
      <p:graphicFrame>
        <p:nvGraphicFramePr>
          <p:cNvPr id="6" name="Content Placeholder 5"/>
          <p:cNvGraphicFramePr>
            <a:graphicFrameLocks noGrp="1"/>
          </p:cNvGraphicFramePr>
          <p:nvPr>
            <p:ph idx="13"/>
          </p:nvPr>
        </p:nvGraphicFramePr>
        <p:xfrm>
          <a:off x="457200" y="260649"/>
          <a:ext cx="8229600" cy="5112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84090C6F-1596-4B44-BC1F-83AE951E0C13}"/>
                                            </p:graphicEl>
                                          </p:spTgt>
                                        </p:tgtEl>
                                        <p:attrNameLst>
                                          <p:attrName>style.visibility</p:attrName>
                                        </p:attrNameLst>
                                      </p:cBhvr>
                                      <p:to>
                                        <p:strVal val="visible"/>
                                      </p:to>
                                    </p:set>
                                    <p:animEffect transition="in" filter="fade">
                                      <p:cBhvr>
                                        <p:cTn id="7" dur="500"/>
                                        <p:tgtEl>
                                          <p:spTgt spid="6">
                                            <p:graphicEl>
                                              <a:dgm id="{84090C6F-1596-4B44-BC1F-83AE951E0C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DF9E02F-61D4-46F3-B669-FC93FD7B8C29}"/>
                                            </p:graphicEl>
                                          </p:spTgt>
                                        </p:tgtEl>
                                        <p:attrNameLst>
                                          <p:attrName>style.visibility</p:attrName>
                                        </p:attrNameLst>
                                      </p:cBhvr>
                                      <p:to>
                                        <p:strVal val="visible"/>
                                      </p:to>
                                    </p:set>
                                    <p:animEffect transition="in" filter="fade">
                                      <p:cBhvr>
                                        <p:cTn id="12" dur="500"/>
                                        <p:tgtEl>
                                          <p:spTgt spid="6">
                                            <p:graphicEl>
                                              <a:dgm id="{2DF9E02F-61D4-46F3-B669-FC93FD7B8C2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E7BDCD18-C741-44A1-A076-DC6C4A7550DD}"/>
                                            </p:graphicEl>
                                          </p:spTgt>
                                        </p:tgtEl>
                                        <p:attrNameLst>
                                          <p:attrName>style.visibility</p:attrName>
                                        </p:attrNameLst>
                                      </p:cBhvr>
                                      <p:to>
                                        <p:strVal val="visible"/>
                                      </p:to>
                                    </p:set>
                                    <p:animEffect transition="in" filter="fade">
                                      <p:cBhvr>
                                        <p:cTn id="15" dur="500"/>
                                        <p:tgtEl>
                                          <p:spTgt spid="6">
                                            <p:graphicEl>
                                              <a:dgm id="{E7BDCD18-C741-44A1-A076-DC6C4A7550D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72CF3206-40B4-4079-8843-0488EE080866}"/>
                                            </p:graphicEl>
                                          </p:spTgt>
                                        </p:tgtEl>
                                        <p:attrNameLst>
                                          <p:attrName>style.visibility</p:attrName>
                                        </p:attrNameLst>
                                      </p:cBhvr>
                                      <p:to>
                                        <p:strVal val="visible"/>
                                      </p:to>
                                    </p:set>
                                    <p:animEffect transition="in" filter="fade">
                                      <p:cBhvr>
                                        <p:cTn id="20" dur="500"/>
                                        <p:tgtEl>
                                          <p:spTgt spid="6">
                                            <p:graphicEl>
                                              <a:dgm id="{72CF3206-40B4-4079-8843-0488EE08086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7ED3392A-6695-4E21-8AB1-D68F982E3BA1}"/>
                                            </p:graphicEl>
                                          </p:spTgt>
                                        </p:tgtEl>
                                        <p:attrNameLst>
                                          <p:attrName>style.visibility</p:attrName>
                                        </p:attrNameLst>
                                      </p:cBhvr>
                                      <p:to>
                                        <p:strVal val="visible"/>
                                      </p:to>
                                    </p:set>
                                    <p:animEffect transition="in" filter="fade">
                                      <p:cBhvr>
                                        <p:cTn id="23" dur="500"/>
                                        <p:tgtEl>
                                          <p:spTgt spid="6">
                                            <p:graphicEl>
                                              <a:dgm id="{7ED3392A-6695-4E21-8AB1-D68F982E3BA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F1D75D98-E834-411A-B34B-CB1A440884AB}"/>
                                            </p:graphicEl>
                                          </p:spTgt>
                                        </p:tgtEl>
                                        <p:attrNameLst>
                                          <p:attrName>style.visibility</p:attrName>
                                        </p:attrNameLst>
                                      </p:cBhvr>
                                      <p:to>
                                        <p:strVal val="visible"/>
                                      </p:to>
                                    </p:set>
                                    <p:animEffect transition="in" filter="fade">
                                      <p:cBhvr>
                                        <p:cTn id="28" dur="500"/>
                                        <p:tgtEl>
                                          <p:spTgt spid="6">
                                            <p:graphicEl>
                                              <a:dgm id="{F1D75D98-E834-411A-B34B-CB1A440884A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CC955E52-56F2-473B-8D57-12C2ED9E0475}"/>
                                            </p:graphicEl>
                                          </p:spTgt>
                                        </p:tgtEl>
                                        <p:attrNameLst>
                                          <p:attrName>style.visibility</p:attrName>
                                        </p:attrNameLst>
                                      </p:cBhvr>
                                      <p:to>
                                        <p:strVal val="visible"/>
                                      </p:to>
                                    </p:set>
                                    <p:animEffect transition="in" filter="fade">
                                      <p:cBhvr>
                                        <p:cTn id="31" dur="500"/>
                                        <p:tgtEl>
                                          <p:spTgt spid="6">
                                            <p:graphicEl>
                                              <a:dgm id="{CC955E52-56F2-473B-8D57-12C2ED9E047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6A52C6A1-0FBB-40F9-9A38-E21ACFF402C0}"/>
                                            </p:graphicEl>
                                          </p:spTgt>
                                        </p:tgtEl>
                                        <p:attrNameLst>
                                          <p:attrName>style.visibility</p:attrName>
                                        </p:attrNameLst>
                                      </p:cBhvr>
                                      <p:to>
                                        <p:strVal val="visible"/>
                                      </p:to>
                                    </p:set>
                                    <p:animEffect transition="in" filter="fade">
                                      <p:cBhvr>
                                        <p:cTn id="36" dur="500"/>
                                        <p:tgtEl>
                                          <p:spTgt spid="6">
                                            <p:graphicEl>
                                              <a:dgm id="{6A52C6A1-0FBB-40F9-9A38-E21ACFF402C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232FC9CF-1B25-4D08-A31B-E76AC9CACE1A}"/>
                                            </p:graphicEl>
                                          </p:spTgt>
                                        </p:tgtEl>
                                        <p:attrNameLst>
                                          <p:attrName>style.visibility</p:attrName>
                                        </p:attrNameLst>
                                      </p:cBhvr>
                                      <p:to>
                                        <p:strVal val="visible"/>
                                      </p:to>
                                    </p:set>
                                    <p:animEffect transition="in" filter="fade">
                                      <p:cBhvr>
                                        <p:cTn id="39" dur="500"/>
                                        <p:tgtEl>
                                          <p:spTgt spid="6">
                                            <p:graphicEl>
                                              <a:dgm id="{232FC9CF-1B25-4D08-A31B-E76AC9CACE1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graphicEl>
                                              <a:dgm id="{74C72A92-8758-4406-A414-A8995F344BC4}"/>
                                            </p:graphicEl>
                                          </p:spTgt>
                                        </p:tgtEl>
                                        <p:attrNameLst>
                                          <p:attrName>style.visibility</p:attrName>
                                        </p:attrNameLst>
                                      </p:cBhvr>
                                      <p:to>
                                        <p:strVal val="visible"/>
                                      </p:to>
                                    </p:set>
                                    <p:animEffect transition="in" filter="fade">
                                      <p:cBhvr>
                                        <p:cTn id="44" dur="500"/>
                                        <p:tgtEl>
                                          <p:spTgt spid="6">
                                            <p:graphicEl>
                                              <a:dgm id="{74C72A92-8758-4406-A414-A8995F344BC4}"/>
                                            </p:graphicEl>
                                          </p:spTgt>
                                        </p:tgtEl>
                                      </p:cBhvr>
                                    </p:animEffect>
                                  </p:childTnLst>
                                  <p:subTnLst>
                                    <p:audio>
                                      <p:cMediaNode vol="100000">
                                        <p:cTn display="0" masterRel="sameClick">
                                          <p:stCondLst>
                                            <p:cond evt="begin" delay="0">
                                              <p:tn val="42"/>
                                            </p:cond>
                                          </p:stCondLst>
                                          <p:endCondLst>
                                            <p:cond evt="onStopAudio" delay="0">
                                              <p:tgtEl>
                                                <p:sldTgt/>
                                              </p:tgtEl>
                                            </p:cond>
                                          </p:endCondLst>
                                        </p:cTn>
                                        <p:tgtEl>
                                          <p:sndTgt r:embed="rId3" name="bomb.wav"/>
                                        </p:tgtEl>
                                      </p:cMediaNode>
                                    </p:audio>
                                  </p:subTnLst>
                                </p:cTn>
                              </p:par>
                              <p:par>
                                <p:cTn id="45" presetID="10" presetClass="entr" presetSubtype="0" fill="hold" grpId="0" nodeType="withEffect">
                                  <p:stCondLst>
                                    <p:cond delay="0"/>
                                  </p:stCondLst>
                                  <p:childTnLst>
                                    <p:set>
                                      <p:cBhvr>
                                        <p:cTn id="46" dur="1" fill="hold">
                                          <p:stCondLst>
                                            <p:cond delay="0"/>
                                          </p:stCondLst>
                                        </p:cTn>
                                        <p:tgtEl>
                                          <p:spTgt spid="6">
                                            <p:graphicEl>
                                              <a:dgm id="{E4B22FBA-758D-4776-810E-3459D628C060}"/>
                                            </p:graphicEl>
                                          </p:spTgt>
                                        </p:tgtEl>
                                        <p:attrNameLst>
                                          <p:attrName>style.visibility</p:attrName>
                                        </p:attrNameLst>
                                      </p:cBhvr>
                                      <p:to>
                                        <p:strVal val="visible"/>
                                      </p:to>
                                    </p:set>
                                    <p:animEffect transition="in" filter="fade">
                                      <p:cBhvr>
                                        <p:cTn id="47" dur="500"/>
                                        <p:tgtEl>
                                          <p:spTgt spid="6">
                                            <p:graphicEl>
                                              <a:dgm id="{E4B22FBA-758D-4776-810E-3459D628C060}"/>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068DDF0C-F7A4-4F89-ACC6-203006C0E77F}"/>
                                            </p:graphicEl>
                                          </p:spTgt>
                                        </p:tgtEl>
                                        <p:attrNameLst>
                                          <p:attrName>style.visibility</p:attrName>
                                        </p:attrNameLst>
                                      </p:cBhvr>
                                      <p:to>
                                        <p:strVal val="visible"/>
                                      </p:to>
                                    </p:set>
                                    <p:animEffect transition="in" filter="fade">
                                      <p:cBhvr>
                                        <p:cTn id="52" dur="500"/>
                                        <p:tgtEl>
                                          <p:spTgt spid="6">
                                            <p:graphicEl>
                                              <a:dgm id="{068DDF0C-F7A4-4F89-ACC6-203006C0E77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D1E9CF50-7FF4-4E06-BAB8-78FF82FECBA3}"/>
                                            </p:graphicEl>
                                          </p:spTgt>
                                        </p:tgtEl>
                                        <p:attrNameLst>
                                          <p:attrName>style.visibility</p:attrName>
                                        </p:attrNameLst>
                                      </p:cBhvr>
                                      <p:to>
                                        <p:strVal val="visible"/>
                                      </p:to>
                                    </p:set>
                                    <p:animEffect transition="in" filter="fade">
                                      <p:cBhvr>
                                        <p:cTn id="55" dur="500"/>
                                        <p:tgtEl>
                                          <p:spTgt spid="6">
                                            <p:graphicEl>
                                              <a:dgm id="{D1E9CF50-7FF4-4E06-BAB8-78FF82FECBA3}"/>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graphicEl>
                                              <a:dgm id="{209E28A0-3FCA-4AF0-A6F5-8A1B16DFDEC7}"/>
                                            </p:graphicEl>
                                          </p:spTgt>
                                        </p:tgtEl>
                                        <p:attrNameLst>
                                          <p:attrName>style.visibility</p:attrName>
                                        </p:attrNameLst>
                                      </p:cBhvr>
                                      <p:to>
                                        <p:strVal val="visible"/>
                                      </p:to>
                                    </p:set>
                                    <p:animEffect transition="in" filter="fade">
                                      <p:cBhvr>
                                        <p:cTn id="60" dur="500"/>
                                        <p:tgtEl>
                                          <p:spTgt spid="6">
                                            <p:graphicEl>
                                              <a:dgm id="{209E28A0-3FCA-4AF0-A6F5-8A1B16DFDEC7}"/>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graphicEl>
                                              <a:dgm id="{65F7A32E-8E3C-4974-8444-5C57096C813B}"/>
                                            </p:graphicEl>
                                          </p:spTgt>
                                        </p:tgtEl>
                                        <p:attrNameLst>
                                          <p:attrName>style.visibility</p:attrName>
                                        </p:attrNameLst>
                                      </p:cBhvr>
                                      <p:to>
                                        <p:strVal val="visible"/>
                                      </p:to>
                                    </p:set>
                                    <p:animEffect transition="in" filter="fade">
                                      <p:cBhvr>
                                        <p:cTn id="63" dur="500"/>
                                        <p:tgtEl>
                                          <p:spTgt spid="6">
                                            <p:graphicEl>
                                              <a:dgm id="{65F7A32E-8E3C-4974-8444-5C57096C813B}"/>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graphicEl>
                                              <a:dgm id="{78BF1BBE-5250-4A8A-B344-63824DEC142A}"/>
                                            </p:graphicEl>
                                          </p:spTgt>
                                        </p:tgtEl>
                                        <p:attrNameLst>
                                          <p:attrName>style.visibility</p:attrName>
                                        </p:attrNameLst>
                                      </p:cBhvr>
                                      <p:to>
                                        <p:strVal val="visible"/>
                                      </p:to>
                                    </p:set>
                                    <p:animEffect transition="in" filter="fade">
                                      <p:cBhvr>
                                        <p:cTn id="68" dur="500"/>
                                        <p:tgtEl>
                                          <p:spTgt spid="6">
                                            <p:graphicEl>
                                              <a:dgm id="{78BF1BBE-5250-4A8A-B344-63824DEC142A}"/>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graphicEl>
                                              <a:dgm id="{4BC5F6AB-24FC-4116-AD74-782A07301304}"/>
                                            </p:graphicEl>
                                          </p:spTgt>
                                        </p:tgtEl>
                                        <p:attrNameLst>
                                          <p:attrName>style.visibility</p:attrName>
                                        </p:attrNameLst>
                                      </p:cBhvr>
                                      <p:to>
                                        <p:strVal val="visible"/>
                                      </p:to>
                                    </p:set>
                                    <p:animEffect transition="in" filter="fade">
                                      <p:cBhvr>
                                        <p:cTn id="71" dur="500"/>
                                        <p:tgtEl>
                                          <p:spTgt spid="6">
                                            <p:graphicEl>
                                              <a:dgm id="{4BC5F6AB-24FC-4116-AD74-782A07301304}"/>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
                                            <p:graphicEl>
                                              <a:dgm id="{51443CB0-C799-4008-BDB8-33DC610752D7}"/>
                                            </p:graphicEl>
                                          </p:spTgt>
                                        </p:tgtEl>
                                        <p:attrNameLst>
                                          <p:attrName>style.visibility</p:attrName>
                                        </p:attrNameLst>
                                      </p:cBhvr>
                                      <p:to>
                                        <p:strVal val="visible"/>
                                      </p:to>
                                    </p:set>
                                    <p:animEffect transition="in" filter="fade">
                                      <p:cBhvr>
                                        <p:cTn id="76" dur="500"/>
                                        <p:tgtEl>
                                          <p:spTgt spid="6">
                                            <p:graphicEl>
                                              <a:dgm id="{51443CB0-C799-4008-BDB8-33DC610752D7}"/>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graphicEl>
                                              <a:dgm id="{9DDE2C76-1CA1-4E44-B58D-6255FF9C7893}"/>
                                            </p:graphicEl>
                                          </p:spTgt>
                                        </p:tgtEl>
                                        <p:attrNameLst>
                                          <p:attrName>style.visibility</p:attrName>
                                        </p:attrNameLst>
                                      </p:cBhvr>
                                      <p:to>
                                        <p:strVal val="visible"/>
                                      </p:to>
                                    </p:set>
                                    <p:animEffect transition="in" filter="fade">
                                      <p:cBhvr>
                                        <p:cTn id="79" dur="500"/>
                                        <p:tgtEl>
                                          <p:spTgt spid="6">
                                            <p:graphicEl>
                                              <a:dgm id="{9DDE2C76-1CA1-4E44-B58D-6255FF9C78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Message Flow</a:t>
            </a:r>
            <a:endParaRPr lang="sv-SE" dirty="0"/>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830px-Therizinosaurus.png"/>
          <p:cNvPicPr>
            <a:picLocks noChangeAspect="1"/>
          </p:cNvPicPr>
          <p:nvPr/>
        </p:nvPicPr>
        <p:blipFill>
          <a:blip r:embed="rId8" cstate="print"/>
          <a:stretch>
            <a:fillRect/>
          </a:stretch>
        </p:blipFill>
        <p:spPr>
          <a:xfrm>
            <a:off x="755576" y="1844824"/>
            <a:ext cx="7767986" cy="683208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30px-Therizinosaurus.png"/>
          <p:cNvPicPr>
            <a:picLocks noChangeAspect="1"/>
          </p:cNvPicPr>
          <p:nvPr/>
        </p:nvPicPr>
        <p:blipFill>
          <a:blip r:embed="rId3" cstate="print"/>
          <a:stretch>
            <a:fillRect/>
          </a:stretch>
        </p:blipFill>
        <p:spPr>
          <a:xfrm>
            <a:off x="-1620688" y="-1323528"/>
            <a:ext cx="11305256" cy="9943178"/>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rot="670466">
            <a:off x="3176209" y="1980615"/>
            <a:ext cx="6255592" cy="40423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itle 3"/>
          <p:cNvSpPr>
            <a:spLocks noGrp="1"/>
          </p:cNvSpPr>
          <p:nvPr>
            <p:ph type="title"/>
          </p:nvPr>
        </p:nvSpPr>
        <p:spPr/>
        <p:txBody>
          <a:bodyPr/>
          <a:lstStyle/>
          <a:p>
            <a:r>
              <a:rPr lang="sv-SE" dirty="0" smtClean="0"/>
              <a:t>About Me</a:t>
            </a:r>
            <a:endParaRPr lang="sv-SE" dirty="0"/>
          </a:p>
        </p:txBody>
      </p:sp>
      <p:sp>
        <p:nvSpPr>
          <p:cNvPr id="5" name="Content Placeholder 4"/>
          <p:cNvSpPr>
            <a:spLocks noGrp="1"/>
          </p:cNvSpPr>
          <p:nvPr>
            <p:ph idx="1"/>
          </p:nvPr>
        </p:nvSpPr>
        <p:spPr/>
        <p:txBody>
          <a:bodyPr/>
          <a:lstStyle/>
          <a:p>
            <a:pPr>
              <a:buNone/>
            </a:pPr>
            <a:r>
              <a:rPr lang="sv-SE" dirty="0" smtClean="0"/>
              <a:t>@henrikfeldt</a:t>
            </a:r>
          </a:p>
          <a:p>
            <a:pPr>
              <a:buNone/>
            </a:pPr>
            <a:r>
              <a:rPr lang="sv-SE" dirty="0" smtClean="0"/>
              <a:t>haf.github.com</a:t>
            </a:r>
            <a:endParaRPr lang="sv-SE" dirty="0" smtClean="0"/>
          </a:p>
        </p:txBody>
      </p:sp>
      <p:pic>
        <p:nvPicPr>
          <p:cNvPr id="3" name="Picture 3"/>
          <p:cNvPicPr>
            <a:picLocks noChangeAspect="1" noChangeArrowheads="1"/>
          </p:cNvPicPr>
          <p:nvPr/>
        </p:nvPicPr>
        <p:blipFill>
          <a:blip r:embed="rId4" cstate="print"/>
          <a:srcRect/>
          <a:stretch>
            <a:fillRect/>
          </a:stretch>
        </p:blipFill>
        <p:spPr bwMode="auto">
          <a:xfrm rot="21345318">
            <a:off x="-366581" y="3471941"/>
            <a:ext cx="5233209" cy="4895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30px-Therizinosaurus.png"/>
          <p:cNvPicPr>
            <a:picLocks noChangeAspect="1"/>
          </p:cNvPicPr>
          <p:nvPr/>
        </p:nvPicPr>
        <p:blipFill>
          <a:blip r:embed="rId3" cstate="print"/>
          <a:stretch>
            <a:fillRect/>
          </a:stretch>
        </p:blipFill>
        <p:spPr>
          <a:xfrm>
            <a:off x="-1620688" y="-1323528"/>
            <a:ext cx="11305256" cy="9943178"/>
          </a:xfrm>
          <a:prstGeom prst="rect">
            <a:avLst/>
          </a:prstGeom>
        </p:spPr>
      </p:pic>
      <p:pic>
        <p:nvPicPr>
          <p:cNvPr id="5" name="Picture 4" descr="red-snipper-target-hi.png"/>
          <p:cNvPicPr>
            <a:picLocks noChangeAspect="1"/>
          </p:cNvPicPr>
          <p:nvPr/>
        </p:nvPicPr>
        <p:blipFill>
          <a:blip r:embed="rId4" cstate="print"/>
          <a:stretch>
            <a:fillRect/>
          </a:stretch>
        </p:blipFill>
        <p:spPr>
          <a:xfrm>
            <a:off x="-2916832" y="0"/>
            <a:ext cx="3893295" cy="38932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47 -0.00138 C 0.00711 0.00487 0.01718 0.01459 0.02863 0.02223 C 0.03766 0.02825 0.04756 0.03287 0.05676 0.03889 C 0.07516 0.05116 0.09895 0.05024 0.11926 0.05556 C 0.13176 0.05463 0.14426 0.0544 0.15676 0.05278 C 0.21614 0.04514 0.14947 0.05301 0.17864 0.04445 C 0.19565 0.03936 0.21752 0.03357 0.23489 0.03195 C 0.25989 0.02963 0.28489 0.02917 0.30989 0.02778 C 0.32968 0.02246 0.34929 0.01852 0.36926 0.01528 C 0.38454 0.0051 0.40554 0.00602 0.42239 0.00278 C 0.44582 -0.01273 0.47239 -0.01736 0.49739 -0.02638 C 0.51787 -0.03379 0.51804 -0.03842 0.54114 -0.04305 C 0.55346 -0.0456 0.56614 -0.04583 0.57864 -0.04722 C 0.58888 -0.04537 0.61909 -0.04375 0.63176 -0.03194 C 0.63784 -0.02638 0.64218 -0.01805 0.64739 -0.01111 C 0.64947 -0.00833 0.65364 -0.00277 0.65364 -0.00277 C 0.65902 0.01852 0.66284 0.03774 0.66614 0.05973 C 0.67013 0.11829 0.67256 0.13473 0.66718 0.20556 C 0.66683 0.2095 0.66284 0.21088 0.66093 0.21389 C 0.6585 0.21783 0.65798 0.22408 0.65468 0.22639 C 0.64704 0.23149 0.62968 0.23473 0.62968 0.23473 C 0.60155 0.23149 0.57291 0.23218 0.5453 0.22362 C 0.53888 0.22153 0.53298 0.21737 0.52655 0.21528 C 0.50971 0.20973 0.48662 0.21204 0.47343 0.19445 C 0.47516 0.17084 0.47395 0.14653 0.47864 0.12362 C 0.4802 0.11598 0.48679 0.11227 0.49114 0.10695 C 0.51232 0.08172 0.54166 0.07477 0.56926 0.06945 C 0.5894 0.07014 0.64443 0.0676 0.67551 0.07639 C 0.69756 0.08264 0.71909 0.09098 0.74114 0.09723 C 0.76197 0.10325 0.76023 0.09885 0.77864 0.10556 C 0.79374 0.11112 0.80398 0.11806 0.81926 0.12223 C 0.82134 0.12362 0.8236 0.12477 0.82551 0.12639 C 0.82673 0.12755 0.82742 0.12963 0.82864 0.13056 C 0.83263 0.1338 0.84114 0.13889 0.84114 0.13889 C 0.81353 0.16088 0.79843 0.15695 0.85676 0.15278 C 0.83905 0.13519 0.83558 0.13866 0.8078 0.13195 C 0.80676 0.12778 0.80745 0.12176 0.80468 0.11945 C 0.8019 0.11737 0.79686 0.11852 0.79531 0.12223 C 0.79287 0.12848 0.79531 0.13612 0.79531 0.14306 " pathEditMode="fixed" ptsTypes="ffffffffffffffffffffffffffffffffffffffA">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79532 0.14306 C 0.7915 0.11296 0.78907 0.05255 0.78907 0.14583 " pathEditMode="relative" ptsTypes="fA">
                                      <p:cBhvr>
                                        <p:cTn id="9" dur="500" fill="hold"/>
                                        <p:tgtEl>
                                          <p:spTgt spid="5"/>
                                        </p:tgtEl>
                                        <p:attrNameLst>
                                          <p:attrName>ppt_x</p:attrName>
                                          <p:attrName>ppt_y</p:attrName>
                                        </p:attrNameLst>
                                      </p:cBhvr>
                                    </p:animMotion>
                                  </p:childTnLst>
                                  <p:subTnLst>
                                    <p:audio>
                                      <p:cMediaNode>
                                        <p:cTn display="0" masterRel="sameClick">
                                          <p:stCondLst>
                                            <p:cond evt="begin" delay="0">
                                              <p:tn val="8"/>
                                            </p:cond>
                                          </p:stCondLst>
                                          <p:endCondLst>
                                            <p:cond evt="onStopAudio" delay="0">
                                              <p:tgtEl>
                                                <p:sldTgt/>
                                              </p:tgtEl>
                                            </p:cond>
                                          </p:endCondLst>
                                        </p:cTn>
                                        <p:tgtEl>
                                          <p:sndTgt r:embed="rId2"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Act 3</a:t>
            </a:r>
            <a:endParaRPr lang="sv-SE" dirty="0"/>
          </a:p>
        </p:txBody>
      </p:sp>
      <p:sp>
        <p:nvSpPr>
          <p:cNvPr id="3" name="Text Placeholder 2"/>
          <p:cNvSpPr>
            <a:spLocks noGrp="1"/>
          </p:cNvSpPr>
          <p:nvPr>
            <p:ph type="body" idx="1"/>
          </p:nvPr>
        </p:nvSpPr>
        <p:spPr/>
        <p:txBody>
          <a:bodyPr/>
          <a:lstStyle/>
          <a:p>
            <a:r>
              <a:rPr lang="sv-SE" dirty="0" smtClean="0"/>
              <a:t>Looking the system’s properties</a:t>
            </a:r>
            <a:endParaRPr lang="sv-SE"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smtClean="0"/>
              <a:t>Teething Problems</a:t>
            </a:r>
            <a:endParaRPr lang="sv-SE" dirty="0"/>
          </a:p>
        </p:txBody>
      </p:sp>
      <p:sp>
        <p:nvSpPr>
          <p:cNvPr id="2" name="Content Placeholder 1"/>
          <p:cNvSpPr>
            <a:spLocks noGrp="1"/>
          </p:cNvSpPr>
          <p:nvPr>
            <p:ph type="body" idx="1"/>
          </p:nvPr>
        </p:nvSpPr>
        <p:spPr/>
        <p:txBody>
          <a:bodyPr/>
          <a:lstStyle/>
          <a:p>
            <a:pPr>
              <a:buNone/>
            </a:pPr>
            <a:endParaRPr lang="sv-SE" dirty="0" smtClean="0"/>
          </a:p>
          <a:p>
            <a:endParaRPr lang="sv-SE"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sv-SE" dirty="0" smtClean="0"/>
              <a:t>Where’s my data?</a:t>
            </a:r>
            <a:endParaRPr lang="sv-SE" dirty="0"/>
          </a:p>
        </p:txBody>
      </p:sp>
      <p:pic>
        <p:nvPicPr>
          <p:cNvPr id="6" name="Content Placeholder 5" descr="SQLServer2008R2.png"/>
          <p:cNvPicPr>
            <a:picLocks noGrp="1" noChangeAspect="1"/>
          </p:cNvPicPr>
          <p:nvPr>
            <p:ph idx="13"/>
          </p:nvPr>
        </p:nvPicPr>
        <p:blipFill>
          <a:blip r:embed="rId3" cstate="print"/>
          <a:stretch>
            <a:fillRect/>
          </a:stretch>
        </p:blipFill>
        <p:spPr>
          <a:xfrm>
            <a:off x="2319279" y="1340768"/>
            <a:ext cx="4505442" cy="2952502"/>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Where’s my Call Stack?</a:t>
            </a:r>
            <a:endParaRPr lang="sv-SE" dirty="0"/>
          </a:p>
        </p:txBody>
      </p:sp>
      <p:pic>
        <p:nvPicPr>
          <p:cNvPr id="10" name="Content Placeholder 9" descr="callstack1.png"/>
          <p:cNvPicPr>
            <a:picLocks noGrp="1" noChangeAspect="1"/>
          </p:cNvPicPr>
          <p:nvPr>
            <p:ph idx="13"/>
          </p:nvPr>
        </p:nvPicPr>
        <p:blipFill>
          <a:blip r:embed="rId3" cstate="print"/>
          <a:stretch>
            <a:fillRect/>
          </a:stretch>
        </p:blipFill>
        <p:spPr>
          <a:xfrm>
            <a:off x="457200" y="1093251"/>
            <a:ext cx="8229600" cy="3447535"/>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Complexity vs. Simplicity</a:t>
            </a:r>
            <a:endParaRPr lang="sv-SE" dirty="0"/>
          </a:p>
        </p:txBody>
      </p:sp>
      <p:pic>
        <p:nvPicPr>
          <p:cNvPr id="5" name="Content Placeholder 4" descr="Complected Cloth.jpg"/>
          <p:cNvPicPr>
            <a:picLocks noGrp="1" noChangeAspect="1"/>
          </p:cNvPicPr>
          <p:nvPr>
            <p:ph idx="13"/>
          </p:nvPr>
        </p:nvPicPr>
        <p:blipFill>
          <a:blip r:embed="rId3" cstate="print"/>
          <a:stretch>
            <a:fillRect/>
          </a:stretch>
        </p:blipFill>
        <p:spPr>
          <a:xfrm>
            <a:off x="457200" y="983361"/>
            <a:ext cx="4114800" cy="3667316"/>
          </a:xfrm>
        </p:spPr>
      </p:pic>
      <p:pic>
        <p:nvPicPr>
          <p:cNvPr id="6" name="Content Placeholder 5" descr="Simple Wires.jpg"/>
          <p:cNvPicPr>
            <a:picLocks noGrp="1" noChangeAspect="1"/>
          </p:cNvPicPr>
          <p:nvPr>
            <p:ph idx="14"/>
          </p:nvPr>
        </p:nvPicPr>
        <p:blipFill>
          <a:blip r:embed="rId4" cstate="print"/>
          <a:srcRect t="12680" b="12683"/>
          <a:stretch>
            <a:fillRect/>
          </a:stretch>
        </p:blipFill>
        <p:spPr>
          <a:xfrm>
            <a:off x="4924954" y="908720"/>
            <a:ext cx="3408892" cy="3816424"/>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sv-SE" dirty="0" smtClean="0"/>
              <a:t>Rebuilding Read Models</a:t>
            </a:r>
            <a:endParaRPr lang="sv-SE" dirty="0"/>
          </a:p>
        </p:txBody>
      </p:sp>
      <p:pic>
        <p:nvPicPr>
          <p:cNvPr id="7" name="Content Placeholder 6" descr="1258281_74739780.jpg"/>
          <p:cNvPicPr>
            <a:picLocks noGrp="1" noChangeAspect="1"/>
          </p:cNvPicPr>
          <p:nvPr>
            <p:ph idx="13"/>
          </p:nvPr>
        </p:nvPicPr>
        <p:blipFill>
          <a:blip r:embed="rId3" cstate="print"/>
          <a:stretch>
            <a:fillRect/>
          </a:stretch>
        </p:blipFill>
        <p:spPr>
          <a:xfrm>
            <a:off x="754594" y="260350"/>
            <a:ext cx="7634812" cy="5113338"/>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sv-SE" dirty="0" smtClean="0"/>
              <a:t>Occasionally Connected</a:t>
            </a:r>
            <a:endParaRPr lang="sv-SE" dirty="0"/>
          </a:p>
        </p:txBody>
      </p:sp>
      <p:pic>
        <p:nvPicPr>
          <p:cNvPr id="6" name="Content Placeholder 5" descr="IEEE Software - Cloud Computing.jpg"/>
          <p:cNvPicPr>
            <a:picLocks noGrp="1" noChangeAspect="1"/>
          </p:cNvPicPr>
          <p:nvPr>
            <p:ph idx="13"/>
          </p:nvPr>
        </p:nvPicPr>
        <p:blipFill>
          <a:blip r:embed="rId3" cstate="print"/>
          <a:stretch>
            <a:fillRect/>
          </a:stretch>
        </p:blipFill>
        <p:spPr>
          <a:xfrm>
            <a:off x="2763820" y="260350"/>
            <a:ext cx="3616360" cy="5113338"/>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Merge Event Streams into Clients</a:t>
            </a:r>
            <a:endParaRPr lang="sv-SE" dirty="0"/>
          </a:p>
        </p:txBody>
      </p:sp>
      <p:sp>
        <p:nvSpPr>
          <p:cNvPr id="3" name="Content Placeholder 2"/>
          <p:cNvSpPr>
            <a:spLocks noGrp="1"/>
          </p:cNvSpPr>
          <p:nvPr>
            <p:ph idx="13"/>
          </p:nvPr>
        </p:nvSpPr>
        <p:spPr/>
        <p:txBody>
          <a:bodyPr>
            <a:normAutofit fontScale="47500" lnSpcReduction="20000"/>
          </a:bodyPr>
          <a:lstStyle/>
          <a:p>
            <a:pPr>
              <a:buNone/>
            </a:pPr>
            <a:r>
              <a:rPr lang="sv-SE" dirty="0" smtClean="0">
                <a:solidFill>
                  <a:schemeClr val="tx1">
                    <a:lumMod val="75000"/>
                    <a:lumOff val="25000"/>
                  </a:schemeClr>
                </a:solidFill>
              </a:rPr>
              <a:t>currentDomainModel = new HandlerAndArPackage();</a:t>
            </a:r>
          </a:p>
          <a:p>
            <a:pPr>
              <a:buNone/>
            </a:pPr>
            <a:r>
              <a:rPr lang="sv-SE" dirty="0" smtClean="0">
                <a:solidFill>
                  <a:schemeClr val="tx1">
                    <a:lumMod val="75000"/>
                    <a:lumOff val="25000"/>
                  </a:schemeClr>
                </a:solidFill>
              </a:rPr>
              <a:t>currentViewOrReadModel = new ViewModel();</a:t>
            </a:r>
          </a:p>
          <a:p>
            <a:pPr>
              <a:buNone/>
            </a:pPr>
            <a:r>
              <a:rPr lang="sv-SE" dirty="0" smtClean="0">
                <a:solidFill>
                  <a:schemeClr val="tx1">
                    <a:lumMod val="75000"/>
                    <a:lumOff val="25000"/>
                  </a:schemeClr>
                </a:solidFill>
              </a:rPr>
              <a:t>offlineCommands = new List&lt;</a:t>
            </a:r>
            <a:r>
              <a:rPr lang="sv-SE" dirty="0" smtClean="0">
                <a:solidFill>
                  <a:schemeClr val="accent4">
                    <a:lumMod val="75000"/>
                  </a:schemeClr>
                </a:solidFill>
              </a:rPr>
              <a:t>Command</a:t>
            </a:r>
            <a:r>
              <a:rPr lang="sv-SE" dirty="0" smtClean="0">
                <a:solidFill>
                  <a:schemeClr val="tx1">
                    <a:lumMod val="75000"/>
                    <a:lumOff val="25000"/>
                  </a:schemeClr>
                </a:solidFill>
              </a:rPr>
              <a:t>&gt;();</a:t>
            </a:r>
          </a:p>
          <a:p>
            <a:pPr>
              <a:buNone/>
            </a:pPr>
            <a:r>
              <a:rPr lang="sv-SE" dirty="0" smtClean="0">
                <a:solidFill>
                  <a:schemeClr val="tx1">
                    <a:lumMod val="75000"/>
                    <a:lumOff val="25000"/>
                  </a:schemeClr>
                </a:solidFill>
              </a:rPr>
              <a:t>offlineCorrespEvts = new List&lt;</a:t>
            </a:r>
            <a:r>
              <a:rPr lang="sv-SE" dirty="0" smtClean="0">
                <a:solidFill>
                  <a:schemeClr val="accent4">
                    <a:lumMod val="75000"/>
                  </a:schemeClr>
                </a:solidFill>
              </a:rPr>
              <a:t>DomainEvent</a:t>
            </a:r>
            <a:r>
              <a:rPr lang="sv-SE" dirty="0" smtClean="0">
                <a:solidFill>
                  <a:schemeClr val="tx1">
                    <a:lumMod val="75000"/>
                    <a:lumOff val="25000"/>
                  </a:schemeClr>
                </a:solidFill>
              </a:rPr>
              <a:t>&gt;();</a:t>
            </a:r>
          </a:p>
          <a:p>
            <a:pPr>
              <a:buNone/>
            </a:pPr>
            <a:endParaRPr lang="sv-SE" dirty="0" smtClean="0"/>
          </a:p>
          <a:p>
            <a:pPr>
              <a:buNone/>
            </a:pPr>
            <a:r>
              <a:rPr lang="sv-SE" dirty="0" smtClean="0">
                <a:solidFill>
                  <a:schemeClr val="tx2">
                    <a:lumMod val="75000"/>
                  </a:schemeClr>
                </a:solidFill>
              </a:rPr>
              <a:t>void</a:t>
            </a:r>
            <a:r>
              <a:rPr lang="sv-SE" dirty="0" smtClean="0"/>
              <a:t> PerformOp() </a:t>
            </a:r>
            <a:r>
              <a:rPr lang="sv-SE" dirty="0" smtClean="0">
                <a:solidFill>
                  <a:schemeClr val="bg2">
                    <a:lumMod val="50000"/>
                  </a:schemeClr>
                </a:solidFill>
              </a:rPr>
              <a:t>{</a:t>
            </a:r>
          </a:p>
          <a:p>
            <a:pPr>
              <a:buNone/>
            </a:pPr>
            <a:r>
              <a:rPr lang="sv-SE" dirty="0" smtClean="0"/>
              <a:t>	</a:t>
            </a:r>
            <a:r>
              <a:rPr lang="sv-SE" dirty="0" smtClean="0">
                <a:solidFill>
                  <a:schemeClr val="tx2">
                    <a:lumMod val="75000"/>
                  </a:schemeClr>
                </a:solidFill>
              </a:rPr>
              <a:t>var</a:t>
            </a:r>
            <a:r>
              <a:rPr lang="sv-SE" dirty="0" smtClean="0"/>
              <a:t> cmd = new </a:t>
            </a:r>
            <a:r>
              <a:rPr lang="sv-SE" dirty="0" smtClean="0">
                <a:solidFill>
                  <a:schemeClr val="tx2">
                    <a:lumMod val="75000"/>
                  </a:schemeClr>
                </a:solidFill>
              </a:rPr>
              <a:t>PerformOpCmd</a:t>
            </a:r>
            <a:r>
              <a:rPr lang="sv-SE" dirty="0" smtClean="0"/>
              <a:t>();</a:t>
            </a:r>
          </a:p>
          <a:p>
            <a:pPr>
              <a:buNone/>
            </a:pPr>
            <a:r>
              <a:rPr lang="sv-SE" dirty="0" smtClean="0"/>
              <a:t>	offlineCommands.Add(cmd);</a:t>
            </a:r>
          </a:p>
          <a:p>
            <a:pPr>
              <a:buNone/>
            </a:pPr>
            <a:r>
              <a:rPr lang="sv-SE" dirty="0" smtClean="0"/>
              <a:t>	</a:t>
            </a:r>
            <a:r>
              <a:rPr lang="sv-SE" dirty="0" smtClean="0">
                <a:solidFill>
                  <a:schemeClr val="tx2">
                    <a:lumMod val="75000"/>
                  </a:schemeClr>
                </a:solidFill>
              </a:rPr>
              <a:t>var</a:t>
            </a:r>
            <a:r>
              <a:rPr lang="sv-SE" dirty="0" smtClean="0"/>
              <a:t> correspEvts = currentDomainModel .CallWith(cmd);</a:t>
            </a:r>
          </a:p>
          <a:p>
            <a:pPr>
              <a:buNone/>
            </a:pPr>
            <a:r>
              <a:rPr lang="sv-SE" dirty="0" smtClean="0"/>
              <a:t>	offlineCorrespEvts.AddRange(correspEvts);</a:t>
            </a:r>
          </a:p>
          <a:p>
            <a:pPr>
              <a:buNone/>
            </a:pPr>
            <a:r>
              <a:rPr lang="sv-SE" dirty="0" smtClean="0"/>
              <a:t>	currentViewOrReadModel.RaiseRange(correspEvts); </a:t>
            </a:r>
          </a:p>
          <a:p>
            <a:pPr>
              <a:buNone/>
            </a:pPr>
            <a:r>
              <a:rPr lang="sv-SE" dirty="0" smtClean="0">
                <a:solidFill>
                  <a:schemeClr val="bg2">
                    <a:lumMod val="50000"/>
                  </a:schemeClr>
                </a:solidFill>
              </a:rPr>
              <a:t>}</a:t>
            </a:r>
          </a:p>
          <a:p>
            <a:pPr>
              <a:buNone/>
            </a:pPr>
            <a:endParaRPr lang="sv-SE" dirty="0" smtClean="0"/>
          </a:p>
          <a:p>
            <a:pPr>
              <a:buNone/>
            </a:pPr>
            <a:r>
              <a:rPr lang="sv-SE" dirty="0" smtClean="0">
                <a:solidFill>
                  <a:schemeClr val="tx2">
                    <a:lumMod val="75000"/>
                  </a:schemeClr>
                </a:solidFill>
              </a:rPr>
              <a:t>void</a:t>
            </a:r>
            <a:r>
              <a:rPr lang="sv-SE" dirty="0" smtClean="0"/>
              <a:t> Handle(</a:t>
            </a:r>
            <a:r>
              <a:rPr lang="sv-SE" dirty="0" smtClean="0">
                <a:solidFill>
                  <a:schemeClr val="accent4">
                    <a:lumMod val="75000"/>
                  </a:schemeClr>
                </a:solidFill>
              </a:rPr>
              <a:t>IEnumerable</a:t>
            </a:r>
            <a:r>
              <a:rPr lang="sv-SE" dirty="0" smtClean="0"/>
              <a:t>&lt;</a:t>
            </a:r>
            <a:r>
              <a:rPr lang="sv-SE" dirty="0" smtClean="0">
                <a:solidFill>
                  <a:schemeClr val="accent4">
                    <a:lumMod val="75000"/>
                  </a:schemeClr>
                </a:solidFill>
              </a:rPr>
              <a:t>DomainEvent</a:t>
            </a:r>
            <a:r>
              <a:rPr lang="sv-SE" dirty="0" smtClean="0"/>
              <a:t>&gt; newEvents) </a:t>
            </a:r>
            <a:r>
              <a:rPr lang="sv-SE" dirty="0" smtClean="0">
                <a:solidFill>
                  <a:schemeClr val="bg2">
                    <a:lumMod val="50000"/>
                  </a:schemeClr>
                </a:solidFill>
              </a:rPr>
              <a:t>{</a:t>
            </a:r>
          </a:p>
          <a:p>
            <a:pPr>
              <a:buNone/>
            </a:pPr>
            <a:r>
              <a:rPr lang="sv-SE" dirty="0" smtClean="0"/>
              <a:t>	</a:t>
            </a:r>
            <a:r>
              <a:rPr lang="sv-SE" dirty="0" smtClean="0">
                <a:solidFill>
                  <a:schemeClr val="tx2">
                    <a:lumMod val="75000"/>
                  </a:schemeClr>
                </a:solidFill>
              </a:rPr>
              <a:t>foreach</a:t>
            </a:r>
            <a:r>
              <a:rPr lang="sv-SE" dirty="0" smtClean="0"/>
              <a:t> (</a:t>
            </a:r>
            <a:r>
              <a:rPr lang="sv-SE" dirty="0" smtClean="0">
                <a:solidFill>
                  <a:schemeClr val="tx2">
                    <a:lumMod val="75000"/>
                  </a:schemeClr>
                </a:solidFill>
              </a:rPr>
              <a:t>var</a:t>
            </a:r>
            <a:r>
              <a:rPr lang="sv-SE" dirty="0" smtClean="0"/>
              <a:t> e1 in newEvents) </a:t>
            </a:r>
          </a:p>
          <a:p>
            <a:pPr>
              <a:buNone/>
            </a:pPr>
            <a:r>
              <a:rPr lang="sv-SE" dirty="0" smtClean="0"/>
              <a:t>		</a:t>
            </a:r>
            <a:r>
              <a:rPr lang="sv-SE" dirty="0" smtClean="0">
                <a:solidFill>
                  <a:schemeClr val="tx2">
                    <a:lumMod val="75000"/>
                  </a:schemeClr>
                </a:solidFill>
              </a:rPr>
              <a:t>foreach</a:t>
            </a:r>
            <a:r>
              <a:rPr lang="sv-SE" dirty="0" smtClean="0"/>
              <a:t> (</a:t>
            </a:r>
            <a:r>
              <a:rPr lang="sv-SE" dirty="0" smtClean="0">
                <a:solidFill>
                  <a:schemeClr val="tx2">
                    <a:lumMod val="75000"/>
                  </a:schemeClr>
                </a:solidFill>
              </a:rPr>
              <a:t>var</a:t>
            </a:r>
            <a:r>
              <a:rPr lang="sv-SE" dirty="0" smtClean="0"/>
              <a:t> e2 in offlineCorresp)</a:t>
            </a:r>
          </a:p>
          <a:p>
            <a:pPr>
              <a:buNone/>
            </a:pPr>
            <a:r>
              <a:rPr lang="sv-SE" dirty="0" smtClean="0"/>
              <a:t>			</a:t>
            </a:r>
            <a:r>
              <a:rPr lang="sv-SE" dirty="0" smtClean="0">
                <a:solidFill>
                  <a:schemeClr val="tx2">
                    <a:lumMod val="75000"/>
                  </a:schemeClr>
                </a:solidFill>
              </a:rPr>
              <a:t>if</a:t>
            </a:r>
            <a:r>
              <a:rPr lang="sv-SE" dirty="0" smtClean="0"/>
              <a:t> (Conflicts(e1, e2))</a:t>
            </a:r>
          </a:p>
          <a:p>
            <a:pPr>
              <a:buNone/>
            </a:pPr>
            <a:r>
              <a:rPr lang="sv-SE" dirty="0" smtClean="0"/>
              <a:t>				</a:t>
            </a:r>
            <a:r>
              <a:rPr lang="sv-SE" dirty="0" smtClean="0">
                <a:solidFill>
                  <a:schemeClr val="accent6">
                    <a:lumMod val="75000"/>
                  </a:schemeClr>
                </a:solidFill>
              </a:rPr>
              <a:t>NotifyGuiEditCommand(e2.FromCommand)</a:t>
            </a:r>
          </a:p>
          <a:p>
            <a:pPr>
              <a:buNone/>
            </a:pPr>
            <a:r>
              <a:rPr lang="sv-SE" dirty="0" smtClean="0"/>
              <a:t>				</a:t>
            </a:r>
            <a:r>
              <a:rPr lang="sv-SE" dirty="0" smtClean="0">
                <a:solidFill>
                  <a:schemeClr val="tx2">
                    <a:lumMod val="75000"/>
                  </a:schemeClr>
                </a:solidFill>
              </a:rPr>
              <a:t>return</a:t>
            </a:r>
            <a:r>
              <a:rPr lang="sv-SE" dirty="0" smtClean="0"/>
              <a:t>;</a:t>
            </a:r>
          </a:p>
          <a:p>
            <a:pPr>
              <a:buNone/>
            </a:pPr>
            <a:r>
              <a:rPr lang="sv-SE" dirty="0" smtClean="0"/>
              <a:t>	currentDomainModel.ApplyRange(</a:t>
            </a:r>
            <a:r>
              <a:rPr lang="sv-SE" dirty="0" smtClean="0">
                <a:solidFill>
                  <a:schemeClr val="accent6">
                    <a:lumMod val="75000"/>
                  </a:schemeClr>
                </a:solidFill>
              </a:rPr>
              <a:t>newEvents.Concat(offlineCorrespEvts)</a:t>
            </a:r>
            <a:r>
              <a:rPr lang="sv-SE" dirty="0" smtClean="0"/>
              <a:t>)</a:t>
            </a:r>
          </a:p>
          <a:p>
            <a:pPr>
              <a:buNone/>
            </a:pPr>
            <a:r>
              <a:rPr lang="sv-SE" dirty="0" smtClean="0">
                <a:solidFill>
                  <a:schemeClr val="bg2">
                    <a:lumMod val="50000"/>
                  </a:schemeClr>
                </a:solidFill>
              </a:rPr>
              <a:t>}</a:t>
            </a:r>
            <a:endParaRPr lang="sv-SE" dirty="0">
              <a:solidFill>
                <a:schemeClr val="bg2">
                  <a:lumMod val="50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Isn’t it too much coding overhead?</a:t>
            </a:r>
            <a:endParaRPr lang="sv-SE" dirty="0"/>
          </a:p>
        </p:txBody>
      </p:sp>
      <p:pic>
        <p:nvPicPr>
          <p:cNvPr id="4" name="Content Placeholder 3" descr="tumblr_l9xhufdkMg1qd65vgo1_400.jpg"/>
          <p:cNvPicPr>
            <a:picLocks noGrp="1" noChangeAspect="1"/>
          </p:cNvPicPr>
          <p:nvPr>
            <p:ph idx="13"/>
          </p:nvPr>
        </p:nvPicPr>
        <p:blipFill>
          <a:blip r:embed="rId3" cstate="print"/>
          <a:stretch>
            <a:fillRect/>
          </a:stretch>
        </p:blipFill>
        <p:spPr>
          <a:xfrm>
            <a:off x="2667000" y="311944"/>
            <a:ext cx="3810000" cy="5010150"/>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My Affiliations</a:t>
            </a:r>
            <a:endParaRPr lang="sv-SE" dirty="0"/>
          </a:p>
        </p:txBody>
      </p:sp>
      <p:sp>
        <p:nvSpPr>
          <p:cNvPr id="3" name="Content Placeholder 2"/>
          <p:cNvSpPr>
            <a:spLocks noGrp="1"/>
          </p:cNvSpPr>
          <p:nvPr>
            <p:ph idx="1"/>
          </p:nvPr>
        </p:nvSpPr>
        <p:spPr/>
        <p:txBody>
          <a:bodyPr/>
          <a:lstStyle/>
          <a:p>
            <a:endParaRPr lang="sv-SE"/>
          </a:p>
        </p:txBody>
      </p:sp>
      <p:pic>
        <p:nvPicPr>
          <p:cNvPr id="2050" name="Picture 2"/>
          <p:cNvPicPr>
            <a:picLocks noChangeAspect="1" noChangeArrowheads="1"/>
          </p:cNvPicPr>
          <p:nvPr/>
        </p:nvPicPr>
        <p:blipFill>
          <a:blip r:embed="rId3" cstate="print"/>
          <a:srcRect/>
          <a:stretch>
            <a:fillRect/>
          </a:stretch>
        </p:blipFill>
        <p:spPr bwMode="auto">
          <a:xfrm>
            <a:off x="4572000" y="260648"/>
            <a:ext cx="4412746" cy="3168352"/>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rot="21309038">
            <a:off x="518925" y="1517835"/>
            <a:ext cx="4320480" cy="3102104"/>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rot="430858">
            <a:off x="4697597" y="2948193"/>
            <a:ext cx="4042550" cy="3415258"/>
          </a:xfrm>
          <a:prstGeom prst="rect">
            <a:avLst/>
          </a:prstGeom>
          <a:noFill/>
          <a:ln w="9525">
            <a:noFill/>
            <a:miter lim="800000"/>
            <a:headEnd/>
            <a:tailEnd/>
          </a:ln>
        </p:spPr>
      </p:pic>
      <p:pic>
        <p:nvPicPr>
          <p:cNvPr id="2055" name="Picture 7"/>
          <p:cNvPicPr>
            <a:picLocks noChangeAspect="1" noChangeArrowheads="1"/>
          </p:cNvPicPr>
          <p:nvPr/>
        </p:nvPicPr>
        <p:blipFill>
          <a:blip r:embed="rId6" cstate="print"/>
          <a:srcRect/>
          <a:stretch>
            <a:fillRect/>
          </a:stretch>
        </p:blipFill>
        <p:spPr bwMode="auto">
          <a:xfrm rot="21382310">
            <a:off x="195329" y="3656939"/>
            <a:ext cx="3882518" cy="3147792"/>
          </a:xfrm>
          <a:prstGeom prst="rect">
            <a:avLst/>
          </a:prstGeom>
          <a:noFill/>
          <a:ln w="9525">
            <a:noFill/>
            <a:miter lim="800000"/>
            <a:headEnd/>
            <a:tailEnd/>
          </a:ln>
        </p:spPr>
      </p:pic>
      <p:pic>
        <p:nvPicPr>
          <p:cNvPr id="2054" name="Picture 6"/>
          <p:cNvPicPr>
            <a:picLocks noChangeAspect="1" noChangeArrowheads="1"/>
          </p:cNvPicPr>
          <p:nvPr/>
        </p:nvPicPr>
        <p:blipFill>
          <a:blip r:embed="rId7" cstate="print"/>
          <a:srcRect/>
          <a:stretch>
            <a:fillRect/>
          </a:stretch>
        </p:blipFill>
        <p:spPr bwMode="auto">
          <a:xfrm rot="21400473">
            <a:off x="3160021" y="4251038"/>
            <a:ext cx="3618706" cy="35593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smtClean="0"/>
              <a:t>Upsides</a:t>
            </a:r>
            <a:endParaRPr lang="sv-SE" dirty="0"/>
          </a:p>
        </p:txBody>
      </p:sp>
      <p:sp>
        <p:nvSpPr>
          <p:cNvPr id="2" name="Content Placeholder 1"/>
          <p:cNvSpPr>
            <a:spLocks noGrp="1"/>
          </p:cNvSpPr>
          <p:nvPr>
            <p:ph type="body" idx="1"/>
          </p:nvPr>
        </p:nvSpPr>
        <p:spPr/>
        <p:txBody>
          <a:bodyPr/>
          <a:lstStyle/>
          <a:p>
            <a:pPr>
              <a:buNone/>
            </a:pPr>
            <a:endParaRPr lang="sv-SE" dirty="0" smtClean="0"/>
          </a:p>
          <a:p>
            <a:endParaRPr lang="sv-SE" dirty="0" smtClean="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Eventual Consistency? I need my data NOW!</a:t>
            </a:r>
            <a:endParaRPr lang="sv-SE" dirty="0"/>
          </a:p>
        </p:txBody>
      </p:sp>
      <p:sp>
        <p:nvSpPr>
          <p:cNvPr id="7" name="TextBox 6"/>
          <p:cNvSpPr txBox="1"/>
          <p:nvPr/>
        </p:nvSpPr>
        <p:spPr>
          <a:xfrm>
            <a:off x="4355976" y="1115452"/>
            <a:ext cx="614271" cy="369332"/>
          </a:xfrm>
          <a:prstGeom prst="rect">
            <a:avLst/>
          </a:prstGeom>
          <a:noFill/>
        </p:spPr>
        <p:txBody>
          <a:bodyPr wrap="none" rtlCol="0">
            <a:spAutoFit/>
          </a:bodyPr>
          <a:lstStyle/>
          <a:p>
            <a:pPr algn="r"/>
            <a:r>
              <a:rPr lang="sv-SE" i="1" dirty="0" smtClean="0"/>
              <a:t>time</a:t>
            </a:r>
            <a:endParaRPr lang="sv-SE" i="1" dirty="0"/>
          </a:p>
        </p:txBody>
      </p:sp>
      <p:sp>
        <p:nvSpPr>
          <p:cNvPr id="8" name="Rectangle 7"/>
          <p:cNvSpPr/>
          <p:nvPr/>
        </p:nvSpPr>
        <p:spPr>
          <a:xfrm flipH="1">
            <a:off x="1869604" y="908720"/>
            <a:ext cx="45720" cy="3960440"/>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0" name="TextBox 9"/>
          <p:cNvSpPr txBox="1"/>
          <p:nvPr/>
        </p:nvSpPr>
        <p:spPr>
          <a:xfrm>
            <a:off x="1603174" y="4869160"/>
            <a:ext cx="521297" cy="369332"/>
          </a:xfrm>
          <a:prstGeom prst="rect">
            <a:avLst/>
          </a:prstGeom>
          <a:noFill/>
        </p:spPr>
        <p:txBody>
          <a:bodyPr wrap="none" rtlCol="0">
            <a:spAutoFit/>
          </a:bodyPr>
          <a:lstStyle/>
          <a:p>
            <a:pPr algn="ctr"/>
            <a:r>
              <a:rPr lang="sv-SE" i="1" dirty="0" smtClean="0"/>
              <a:t>Do!</a:t>
            </a:r>
            <a:endParaRPr lang="sv-SE" i="1" dirty="0"/>
          </a:p>
        </p:txBody>
      </p:sp>
      <p:sp>
        <p:nvSpPr>
          <p:cNvPr id="12" name="Rectangle 11"/>
          <p:cNvSpPr/>
          <p:nvPr/>
        </p:nvSpPr>
        <p:spPr>
          <a:xfrm>
            <a:off x="1907704" y="1794250"/>
            <a:ext cx="6408712" cy="720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3" name="Rectangle 12"/>
          <p:cNvSpPr/>
          <p:nvPr/>
        </p:nvSpPr>
        <p:spPr>
          <a:xfrm>
            <a:off x="1907704" y="3356992"/>
            <a:ext cx="288032"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4" name="TextBox 13"/>
          <p:cNvSpPr txBox="1"/>
          <p:nvPr/>
        </p:nvSpPr>
        <p:spPr>
          <a:xfrm rot="16200000">
            <a:off x="1428887" y="3907817"/>
            <a:ext cx="1234633" cy="276999"/>
          </a:xfrm>
          <a:prstGeom prst="rect">
            <a:avLst/>
          </a:prstGeom>
          <a:noFill/>
        </p:spPr>
        <p:txBody>
          <a:bodyPr wrap="none" rtlCol="0">
            <a:spAutoFit/>
          </a:bodyPr>
          <a:lstStyle/>
          <a:p>
            <a:r>
              <a:rPr lang="sv-SE" sz="1200" dirty="0" smtClean="0"/>
              <a:t>Placing In Queue</a:t>
            </a:r>
            <a:endParaRPr lang="sv-SE" sz="1200" dirty="0"/>
          </a:p>
        </p:txBody>
      </p:sp>
      <p:sp>
        <p:nvSpPr>
          <p:cNvPr id="15" name="TextBox 14"/>
          <p:cNvSpPr txBox="1"/>
          <p:nvPr/>
        </p:nvSpPr>
        <p:spPr>
          <a:xfrm>
            <a:off x="245324" y="3234462"/>
            <a:ext cx="1518364" cy="338554"/>
          </a:xfrm>
          <a:prstGeom prst="rect">
            <a:avLst/>
          </a:prstGeom>
          <a:noFill/>
        </p:spPr>
        <p:txBody>
          <a:bodyPr wrap="none" rtlCol="0">
            <a:spAutoFit/>
          </a:bodyPr>
          <a:lstStyle/>
          <a:p>
            <a:r>
              <a:rPr lang="sv-SE" sz="1600" dirty="0" smtClean="0"/>
              <a:t>With Messaging</a:t>
            </a:r>
            <a:endParaRPr lang="sv-SE" sz="1600" dirty="0"/>
          </a:p>
        </p:txBody>
      </p:sp>
      <p:sp>
        <p:nvSpPr>
          <p:cNvPr id="16" name="Rectangle 15"/>
          <p:cNvSpPr/>
          <p:nvPr/>
        </p:nvSpPr>
        <p:spPr>
          <a:xfrm>
            <a:off x="5436096" y="3356992"/>
            <a:ext cx="1296144" cy="720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7" name="TextBox 16"/>
          <p:cNvSpPr txBox="1"/>
          <p:nvPr/>
        </p:nvSpPr>
        <p:spPr>
          <a:xfrm>
            <a:off x="5292080" y="3079993"/>
            <a:ext cx="1543115" cy="276999"/>
          </a:xfrm>
          <a:prstGeom prst="rect">
            <a:avLst/>
          </a:prstGeom>
          <a:noFill/>
        </p:spPr>
        <p:txBody>
          <a:bodyPr wrap="none" rtlCol="0">
            <a:spAutoFit/>
          </a:bodyPr>
          <a:lstStyle/>
          <a:p>
            <a:r>
              <a:rPr lang="sv-SE" sz="1200" dirty="0" smtClean="0"/>
              <a:t>Updating Read Model</a:t>
            </a:r>
            <a:endParaRPr lang="sv-SE" sz="1200" dirty="0"/>
          </a:p>
        </p:txBody>
      </p:sp>
      <p:sp>
        <p:nvSpPr>
          <p:cNvPr id="18" name="Rectangle 17"/>
          <p:cNvSpPr/>
          <p:nvPr/>
        </p:nvSpPr>
        <p:spPr>
          <a:xfrm flipH="1">
            <a:off x="6732240" y="836712"/>
            <a:ext cx="45720" cy="3960440"/>
          </a:xfrm>
          <a:prstGeom prst="rect">
            <a:avLst/>
          </a:prstGeom>
          <a:solidFill>
            <a:schemeClr val="tx1">
              <a:lumMod val="85000"/>
              <a:lumOff val="1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19" name="TextBox 18"/>
          <p:cNvSpPr txBox="1"/>
          <p:nvPr/>
        </p:nvSpPr>
        <p:spPr>
          <a:xfrm>
            <a:off x="6055593" y="4797152"/>
            <a:ext cx="1416542" cy="646331"/>
          </a:xfrm>
          <a:prstGeom prst="rect">
            <a:avLst/>
          </a:prstGeom>
          <a:noFill/>
        </p:spPr>
        <p:txBody>
          <a:bodyPr wrap="none" rtlCol="0">
            <a:spAutoFit/>
          </a:bodyPr>
          <a:lstStyle/>
          <a:p>
            <a:pPr algn="ctr"/>
            <a:r>
              <a:rPr lang="sv-SE" i="1" dirty="0" smtClean="0"/>
              <a:t>Messaging:</a:t>
            </a:r>
            <a:br>
              <a:rPr lang="sv-SE" i="1" dirty="0" smtClean="0"/>
            </a:br>
            <a:r>
              <a:rPr lang="sv-SE" i="1" dirty="0" smtClean="0"/>
              <a:t>Result Visible</a:t>
            </a:r>
            <a:endParaRPr lang="sv-SE" i="1" dirty="0"/>
          </a:p>
        </p:txBody>
      </p:sp>
      <p:sp>
        <p:nvSpPr>
          <p:cNvPr id="20" name="Rectangle 19"/>
          <p:cNvSpPr/>
          <p:nvPr/>
        </p:nvSpPr>
        <p:spPr>
          <a:xfrm flipH="1">
            <a:off x="8316416" y="836712"/>
            <a:ext cx="45720" cy="3960440"/>
          </a:xfrm>
          <a:prstGeom prst="rect">
            <a:avLst/>
          </a:prstGeom>
          <a:solidFill>
            <a:schemeClr val="tx1">
              <a:lumMod val="85000"/>
              <a:lumOff val="1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21" name="TextBox 20"/>
          <p:cNvSpPr txBox="1"/>
          <p:nvPr/>
        </p:nvSpPr>
        <p:spPr>
          <a:xfrm>
            <a:off x="7632208" y="4831060"/>
            <a:ext cx="1416542" cy="646331"/>
          </a:xfrm>
          <a:prstGeom prst="rect">
            <a:avLst/>
          </a:prstGeom>
          <a:noFill/>
        </p:spPr>
        <p:txBody>
          <a:bodyPr wrap="none" rtlCol="0">
            <a:spAutoFit/>
          </a:bodyPr>
          <a:lstStyle/>
          <a:p>
            <a:pPr algn="ctr"/>
            <a:r>
              <a:rPr lang="sv-SE" i="1" dirty="0" smtClean="0"/>
              <a:t>Transaction:</a:t>
            </a:r>
            <a:br>
              <a:rPr lang="sv-SE" i="1" dirty="0" smtClean="0"/>
            </a:br>
            <a:r>
              <a:rPr lang="sv-SE" i="1" dirty="0" smtClean="0"/>
              <a:t>Result Visible</a:t>
            </a:r>
            <a:endParaRPr lang="sv-SE" i="1" dirty="0"/>
          </a:p>
        </p:txBody>
      </p:sp>
      <p:sp>
        <p:nvSpPr>
          <p:cNvPr id="22" name="TextBox 21"/>
          <p:cNvSpPr txBox="1"/>
          <p:nvPr/>
        </p:nvSpPr>
        <p:spPr>
          <a:xfrm>
            <a:off x="3275856" y="1506218"/>
            <a:ext cx="3294813" cy="276999"/>
          </a:xfrm>
          <a:prstGeom prst="rect">
            <a:avLst/>
          </a:prstGeom>
          <a:noFill/>
        </p:spPr>
        <p:txBody>
          <a:bodyPr wrap="none" rtlCol="0">
            <a:spAutoFit/>
          </a:bodyPr>
          <a:lstStyle/>
          <a:p>
            <a:r>
              <a:rPr lang="sv-SE" sz="1200" dirty="0" smtClean="0"/>
              <a:t>13 concurrent readers + 2 writers battling it out ...</a:t>
            </a:r>
            <a:endParaRPr lang="sv-SE" sz="1200" dirty="0"/>
          </a:p>
        </p:txBody>
      </p:sp>
      <p:sp>
        <p:nvSpPr>
          <p:cNvPr id="23" name="Rectangle 22"/>
          <p:cNvSpPr/>
          <p:nvPr/>
        </p:nvSpPr>
        <p:spPr>
          <a:xfrm>
            <a:off x="3347864" y="3356992"/>
            <a:ext cx="1440160" cy="7200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24" name="TextBox 23"/>
          <p:cNvSpPr txBox="1"/>
          <p:nvPr/>
        </p:nvSpPr>
        <p:spPr>
          <a:xfrm>
            <a:off x="3337367" y="3068960"/>
            <a:ext cx="1077539" cy="276999"/>
          </a:xfrm>
          <a:prstGeom prst="rect">
            <a:avLst/>
          </a:prstGeom>
          <a:noFill/>
        </p:spPr>
        <p:txBody>
          <a:bodyPr wrap="none" rtlCol="0">
            <a:spAutoFit/>
          </a:bodyPr>
          <a:lstStyle/>
          <a:p>
            <a:r>
              <a:rPr lang="sv-SE" sz="1200" dirty="0" smtClean="0"/>
              <a:t>Business Logic</a:t>
            </a:r>
            <a:endParaRPr lang="sv-SE" sz="1200" dirty="0"/>
          </a:p>
        </p:txBody>
      </p:sp>
      <p:sp>
        <p:nvSpPr>
          <p:cNvPr id="25" name="Rectangle 24"/>
          <p:cNvSpPr/>
          <p:nvPr/>
        </p:nvSpPr>
        <p:spPr>
          <a:xfrm>
            <a:off x="2987824" y="3356992"/>
            <a:ext cx="288032"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26" name="TextBox 25"/>
          <p:cNvSpPr txBox="1"/>
          <p:nvPr/>
        </p:nvSpPr>
        <p:spPr>
          <a:xfrm rot="16200000">
            <a:off x="2482752" y="3907817"/>
            <a:ext cx="1287147" cy="276999"/>
          </a:xfrm>
          <a:prstGeom prst="rect">
            <a:avLst/>
          </a:prstGeom>
          <a:noFill/>
        </p:spPr>
        <p:txBody>
          <a:bodyPr wrap="none" rtlCol="0">
            <a:spAutoFit/>
          </a:bodyPr>
          <a:lstStyle/>
          <a:p>
            <a:r>
              <a:rPr lang="sv-SE" sz="1200" dirty="0" smtClean="0"/>
              <a:t>Read from Queue</a:t>
            </a:r>
            <a:endParaRPr lang="sv-SE" sz="1200" dirty="0"/>
          </a:p>
        </p:txBody>
      </p:sp>
      <p:sp>
        <p:nvSpPr>
          <p:cNvPr id="27" name="Rectangle 26"/>
          <p:cNvSpPr/>
          <p:nvPr/>
        </p:nvSpPr>
        <p:spPr>
          <a:xfrm>
            <a:off x="4788024" y="3356992"/>
            <a:ext cx="288032"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28" name="TextBox 27"/>
          <p:cNvSpPr txBox="1"/>
          <p:nvPr/>
        </p:nvSpPr>
        <p:spPr>
          <a:xfrm rot="16200000">
            <a:off x="4309207" y="3907817"/>
            <a:ext cx="1234633" cy="276999"/>
          </a:xfrm>
          <a:prstGeom prst="rect">
            <a:avLst/>
          </a:prstGeom>
          <a:noFill/>
        </p:spPr>
        <p:txBody>
          <a:bodyPr wrap="none" rtlCol="0">
            <a:spAutoFit/>
          </a:bodyPr>
          <a:lstStyle/>
          <a:p>
            <a:r>
              <a:rPr lang="sv-SE" sz="1200" dirty="0" smtClean="0"/>
              <a:t>Placing In Queue</a:t>
            </a:r>
            <a:endParaRPr lang="sv-SE" sz="1200" dirty="0"/>
          </a:p>
        </p:txBody>
      </p:sp>
      <p:sp>
        <p:nvSpPr>
          <p:cNvPr id="29" name="Rectangle 28"/>
          <p:cNvSpPr/>
          <p:nvPr/>
        </p:nvSpPr>
        <p:spPr>
          <a:xfrm>
            <a:off x="5148064" y="3356992"/>
            <a:ext cx="288032"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0" name="TextBox 29"/>
          <p:cNvSpPr txBox="1"/>
          <p:nvPr/>
        </p:nvSpPr>
        <p:spPr>
          <a:xfrm rot="16200000">
            <a:off x="4642992" y="3907817"/>
            <a:ext cx="1287147" cy="276999"/>
          </a:xfrm>
          <a:prstGeom prst="rect">
            <a:avLst/>
          </a:prstGeom>
          <a:noFill/>
        </p:spPr>
        <p:txBody>
          <a:bodyPr wrap="none" rtlCol="0">
            <a:spAutoFit/>
          </a:bodyPr>
          <a:lstStyle/>
          <a:p>
            <a:r>
              <a:rPr lang="sv-SE" sz="1200" dirty="0" smtClean="0"/>
              <a:t>Read from Queue</a:t>
            </a:r>
            <a:endParaRPr lang="sv-SE" sz="1200" dirty="0"/>
          </a:p>
        </p:txBody>
      </p:sp>
      <p:sp>
        <p:nvSpPr>
          <p:cNvPr id="31" name="Rectangle 30"/>
          <p:cNvSpPr/>
          <p:nvPr/>
        </p:nvSpPr>
        <p:spPr>
          <a:xfrm>
            <a:off x="2339752" y="1866258"/>
            <a:ext cx="288032"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2" name="TextBox 31"/>
          <p:cNvSpPr txBox="1"/>
          <p:nvPr/>
        </p:nvSpPr>
        <p:spPr>
          <a:xfrm rot="16200000">
            <a:off x="1922526" y="2355681"/>
            <a:ext cx="1111458" cy="276999"/>
          </a:xfrm>
          <a:prstGeom prst="rect">
            <a:avLst/>
          </a:prstGeom>
          <a:noFill/>
        </p:spPr>
        <p:txBody>
          <a:bodyPr wrap="none" rtlCol="0">
            <a:spAutoFit/>
          </a:bodyPr>
          <a:lstStyle/>
          <a:p>
            <a:pPr algn="r"/>
            <a:r>
              <a:rPr lang="sv-SE" sz="1200" dirty="0" smtClean="0"/>
              <a:t>Lazy Collection</a:t>
            </a:r>
            <a:endParaRPr lang="sv-SE" sz="1200" dirty="0"/>
          </a:p>
        </p:txBody>
      </p:sp>
      <p:sp>
        <p:nvSpPr>
          <p:cNvPr id="33" name="Rectangle 32"/>
          <p:cNvSpPr/>
          <p:nvPr/>
        </p:nvSpPr>
        <p:spPr>
          <a:xfrm>
            <a:off x="3059832" y="1862901"/>
            <a:ext cx="504000"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4" name="TextBox 33"/>
          <p:cNvSpPr txBox="1"/>
          <p:nvPr/>
        </p:nvSpPr>
        <p:spPr>
          <a:xfrm rot="16200000">
            <a:off x="2846307" y="2270851"/>
            <a:ext cx="937949" cy="276999"/>
          </a:xfrm>
          <a:prstGeom prst="rect">
            <a:avLst/>
          </a:prstGeom>
          <a:noFill/>
        </p:spPr>
        <p:txBody>
          <a:bodyPr wrap="none" rtlCol="0">
            <a:spAutoFit/>
          </a:bodyPr>
          <a:lstStyle/>
          <a:p>
            <a:pPr algn="r"/>
            <a:r>
              <a:rPr lang="sv-SE" sz="1200" dirty="0" smtClean="0"/>
              <a:t>Aggregation</a:t>
            </a:r>
            <a:endParaRPr lang="sv-SE" sz="1200" dirty="0"/>
          </a:p>
        </p:txBody>
      </p:sp>
      <p:sp>
        <p:nvSpPr>
          <p:cNvPr id="6" name="Right Arrow 5"/>
          <p:cNvSpPr/>
          <p:nvPr/>
        </p:nvSpPr>
        <p:spPr>
          <a:xfrm>
            <a:off x="467544" y="1412776"/>
            <a:ext cx="820891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Rectangle 34"/>
          <p:cNvSpPr/>
          <p:nvPr/>
        </p:nvSpPr>
        <p:spPr>
          <a:xfrm>
            <a:off x="3615340" y="1863874"/>
            <a:ext cx="180000"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6" name="TextBox 35"/>
          <p:cNvSpPr txBox="1"/>
          <p:nvPr/>
        </p:nvSpPr>
        <p:spPr>
          <a:xfrm rot="16200000">
            <a:off x="3293433" y="2206338"/>
            <a:ext cx="817911" cy="276999"/>
          </a:xfrm>
          <a:prstGeom prst="rect">
            <a:avLst/>
          </a:prstGeom>
          <a:noFill/>
        </p:spPr>
        <p:txBody>
          <a:bodyPr wrap="square" rtlCol="0">
            <a:spAutoFit/>
          </a:bodyPr>
          <a:lstStyle/>
          <a:p>
            <a:pPr algn="r"/>
            <a:r>
              <a:rPr lang="sv-SE" sz="1200" dirty="0" smtClean="0"/>
              <a:t>In Wait</a:t>
            </a:r>
            <a:endParaRPr lang="sv-SE" sz="1200" dirty="0"/>
          </a:p>
        </p:txBody>
      </p:sp>
      <p:sp>
        <p:nvSpPr>
          <p:cNvPr id="37" name="Rectangle 36"/>
          <p:cNvSpPr/>
          <p:nvPr/>
        </p:nvSpPr>
        <p:spPr>
          <a:xfrm>
            <a:off x="5559555" y="1863874"/>
            <a:ext cx="180000"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38" name="TextBox 37"/>
          <p:cNvSpPr txBox="1"/>
          <p:nvPr/>
        </p:nvSpPr>
        <p:spPr>
          <a:xfrm rot="16200000">
            <a:off x="5237648" y="2206338"/>
            <a:ext cx="817911" cy="276999"/>
          </a:xfrm>
          <a:prstGeom prst="rect">
            <a:avLst/>
          </a:prstGeom>
          <a:noFill/>
        </p:spPr>
        <p:txBody>
          <a:bodyPr wrap="square" rtlCol="0">
            <a:spAutoFit/>
          </a:bodyPr>
          <a:lstStyle/>
          <a:p>
            <a:pPr algn="r"/>
            <a:r>
              <a:rPr lang="sv-SE" sz="1200" dirty="0" smtClean="0"/>
              <a:t>Prepared!</a:t>
            </a:r>
            <a:endParaRPr lang="sv-SE" sz="1200" dirty="0"/>
          </a:p>
        </p:txBody>
      </p:sp>
      <p:sp>
        <p:nvSpPr>
          <p:cNvPr id="39" name="Rectangle 38"/>
          <p:cNvSpPr/>
          <p:nvPr/>
        </p:nvSpPr>
        <p:spPr>
          <a:xfrm>
            <a:off x="3851976" y="1862901"/>
            <a:ext cx="504000"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40" name="TextBox 39"/>
          <p:cNvSpPr txBox="1"/>
          <p:nvPr/>
        </p:nvSpPr>
        <p:spPr>
          <a:xfrm rot="16200000">
            <a:off x="3638451" y="2270851"/>
            <a:ext cx="937949" cy="276999"/>
          </a:xfrm>
          <a:prstGeom prst="rect">
            <a:avLst/>
          </a:prstGeom>
          <a:noFill/>
        </p:spPr>
        <p:txBody>
          <a:bodyPr wrap="none" rtlCol="0">
            <a:spAutoFit/>
          </a:bodyPr>
          <a:lstStyle/>
          <a:p>
            <a:pPr algn="r"/>
            <a:r>
              <a:rPr lang="sv-SE" sz="1200" dirty="0" smtClean="0"/>
              <a:t>Aggregation</a:t>
            </a:r>
            <a:endParaRPr lang="sv-SE" sz="1200" dirty="0"/>
          </a:p>
        </p:txBody>
      </p:sp>
      <p:sp>
        <p:nvSpPr>
          <p:cNvPr id="41" name="Rectangle 40"/>
          <p:cNvSpPr/>
          <p:nvPr/>
        </p:nvSpPr>
        <p:spPr>
          <a:xfrm>
            <a:off x="7812361" y="1863874"/>
            <a:ext cx="504000" cy="72008"/>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42" name="TextBox 41"/>
          <p:cNvSpPr txBox="1"/>
          <p:nvPr/>
        </p:nvSpPr>
        <p:spPr>
          <a:xfrm rot="16200000">
            <a:off x="7678951" y="2206336"/>
            <a:ext cx="817911" cy="276999"/>
          </a:xfrm>
          <a:prstGeom prst="rect">
            <a:avLst/>
          </a:prstGeom>
          <a:noFill/>
        </p:spPr>
        <p:txBody>
          <a:bodyPr wrap="square" rtlCol="0">
            <a:spAutoFit/>
          </a:bodyPr>
          <a:lstStyle/>
          <a:p>
            <a:pPr algn="r"/>
            <a:r>
              <a:rPr lang="sv-SE" sz="1200" dirty="0" smtClean="0"/>
              <a:t>Commit!</a:t>
            </a:r>
            <a:endParaRPr lang="sv-SE" sz="1200" dirty="0"/>
          </a:p>
        </p:txBody>
      </p:sp>
      <p:sp>
        <p:nvSpPr>
          <p:cNvPr id="43" name="TextBox 42"/>
          <p:cNvSpPr txBox="1"/>
          <p:nvPr/>
        </p:nvSpPr>
        <p:spPr>
          <a:xfrm>
            <a:off x="393532" y="1700808"/>
            <a:ext cx="1462388" cy="338554"/>
          </a:xfrm>
          <a:prstGeom prst="rect">
            <a:avLst/>
          </a:prstGeom>
          <a:noFill/>
        </p:spPr>
        <p:txBody>
          <a:bodyPr wrap="none" rtlCol="0">
            <a:spAutoFit/>
          </a:bodyPr>
          <a:lstStyle/>
          <a:p>
            <a:r>
              <a:rPr lang="sv-SE" sz="1600" dirty="0" smtClean="0"/>
              <a:t>With ACID+2PC</a:t>
            </a:r>
            <a:endParaRPr lang="sv-SE" sz="16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Enforces TDD</a:t>
            </a:r>
            <a:endParaRPr lang="sv-SE" dirty="0"/>
          </a:p>
        </p:txBody>
      </p:sp>
      <p:pic>
        <p:nvPicPr>
          <p:cNvPr id="5" name="Content Placeholder 4" descr="TestTube.jpg"/>
          <p:cNvPicPr>
            <a:picLocks noGrp="1" noChangeAspect="1"/>
          </p:cNvPicPr>
          <p:nvPr>
            <p:ph idx="13"/>
          </p:nvPr>
        </p:nvPicPr>
        <p:blipFill>
          <a:blip r:embed="rId3" cstate="print"/>
          <a:stretch>
            <a:fillRect/>
          </a:stretch>
        </p:blipFill>
        <p:spPr>
          <a:xfrm>
            <a:off x="251520" y="2276872"/>
            <a:ext cx="2874200" cy="2088704"/>
          </a:xfrm>
        </p:spPr>
      </p:pic>
      <p:pic>
        <p:nvPicPr>
          <p:cNvPr id="6" name="Picture 5" descr="car.jpg"/>
          <p:cNvPicPr>
            <a:picLocks noChangeAspect="1"/>
          </p:cNvPicPr>
          <p:nvPr/>
        </p:nvPicPr>
        <p:blipFill>
          <a:blip r:embed="rId4" cstate="print"/>
          <a:stretch>
            <a:fillRect/>
          </a:stretch>
        </p:blipFill>
        <p:spPr>
          <a:xfrm>
            <a:off x="3347864" y="1916832"/>
            <a:ext cx="2780928" cy="2780928"/>
          </a:xfrm>
          <a:prstGeom prst="rect">
            <a:avLst/>
          </a:prstGeom>
        </p:spPr>
      </p:pic>
      <p:pic>
        <p:nvPicPr>
          <p:cNvPr id="7" name="Picture 6" descr="vs2010startup.png"/>
          <p:cNvPicPr>
            <a:picLocks noChangeAspect="1"/>
          </p:cNvPicPr>
          <p:nvPr/>
        </p:nvPicPr>
        <p:blipFill>
          <a:blip r:embed="rId5" cstate="print"/>
          <a:stretch>
            <a:fillRect/>
          </a:stretch>
        </p:blipFill>
        <p:spPr>
          <a:xfrm>
            <a:off x="6156176" y="2348880"/>
            <a:ext cx="2763468" cy="1899884"/>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Example</a:t>
            </a:r>
            <a:endParaRPr lang="sv-SE" dirty="0"/>
          </a:p>
        </p:txBody>
      </p:sp>
      <p:sp>
        <p:nvSpPr>
          <p:cNvPr id="3" name="Content Placeholder 2"/>
          <p:cNvSpPr>
            <a:spLocks noGrp="1"/>
          </p:cNvSpPr>
          <p:nvPr>
            <p:ph idx="13"/>
          </p:nvPr>
        </p:nvSpPr>
        <p:spPr>
          <a:xfrm>
            <a:off x="457200" y="260649"/>
            <a:ext cx="4042792" cy="5112568"/>
          </a:xfrm>
        </p:spPr>
        <p:txBody>
          <a:bodyPr>
            <a:noAutofit/>
          </a:bodyPr>
          <a:lstStyle/>
          <a:p>
            <a:pPr>
              <a:buNone/>
              <a:tabLst>
                <a:tab pos="180975" algn="l"/>
                <a:tab pos="542925" algn="l"/>
                <a:tab pos="895350" algn="l"/>
                <a:tab pos="1162050" algn="l"/>
                <a:tab pos="1438275" algn="l"/>
              </a:tabLst>
            </a:pPr>
            <a:r>
              <a:rPr lang="sv-SE" sz="1050" dirty="0" smtClean="0"/>
              <a:t>[Subject(typeof (Customer))]</a:t>
            </a:r>
          </a:p>
          <a:p>
            <a:pPr>
              <a:buNone/>
              <a:tabLst>
                <a:tab pos="180975" algn="l"/>
                <a:tab pos="542925" algn="l"/>
                <a:tab pos="895350" algn="l"/>
                <a:tab pos="1162050" algn="l"/>
                <a:tab pos="1438275" algn="l"/>
              </a:tabLst>
            </a:pPr>
            <a:r>
              <a:rPr lang="sv-SE" sz="1050" dirty="0" smtClean="0"/>
              <a:t>public class when_registering_new</a:t>
            </a:r>
          </a:p>
          <a:p>
            <a:pPr>
              <a:buNone/>
              <a:tabLst>
                <a:tab pos="180975" algn="l"/>
                <a:tab pos="542925" algn="l"/>
                <a:tab pos="895350" algn="l"/>
                <a:tab pos="1162050" algn="l"/>
                <a:tab pos="1438275" algn="l"/>
              </a:tabLst>
            </a:pPr>
            <a:r>
              <a:rPr lang="sv-SE" sz="1050" dirty="0" smtClean="0"/>
              <a:t>	: Handler_and_Aggregate_spec</a:t>
            </a:r>
          </a:p>
          <a:p>
            <a:pPr>
              <a:buNone/>
              <a:tabLst>
                <a:tab pos="180975" algn="l"/>
                <a:tab pos="542925" algn="l"/>
                <a:tab pos="895350" algn="l"/>
                <a:tab pos="1162050" algn="l"/>
                <a:tab pos="1438275" algn="l"/>
              </a:tabLst>
            </a:pPr>
            <a:r>
              <a:rPr lang="sv-SE" sz="1050" dirty="0" smtClean="0"/>
              <a:t>{</a:t>
            </a:r>
          </a:p>
          <a:p>
            <a:pPr>
              <a:buNone/>
              <a:tabLst>
                <a:tab pos="180975" algn="l"/>
                <a:tab pos="542925" algn="l"/>
                <a:tab pos="895350" algn="l"/>
                <a:tab pos="1162050" algn="l"/>
                <a:tab pos="1438275" algn="l"/>
              </a:tabLst>
            </a:pPr>
            <a:r>
              <a:rPr lang="sv-SE" sz="1050" dirty="0" smtClean="0"/>
              <a:t>	static RegisterNewHandler handler;</a:t>
            </a:r>
          </a:p>
          <a:p>
            <a:pPr>
              <a:buNone/>
              <a:tabLst>
                <a:tab pos="180975" algn="l"/>
                <a:tab pos="542925" algn="l"/>
                <a:tab pos="895350" algn="l"/>
                <a:tab pos="1162050" algn="l"/>
                <a:tab pos="1438275" algn="l"/>
              </a:tabLst>
            </a:pPr>
            <a:r>
              <a:rPr lang="sv-SE" sz="1050" dirty="0" smtClean="0"/>
              <a:t>	Establish context = () =&gt;</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setup_repository_for&lt;Customer&gt;();</a:t>
            </a:r>
          </a:p>
          <a:p>
            <a:pPr>
              <a:buNone/>
              <a:tabLst>
                <a:tab pos="180975" algn="l"/>
                <a:tab pos="542925" algn="l"/>
                <a:tab pos="895350" algn="l"/>
                <a:tab pos="1162050" algn="l"/>
                <a:tab pos="1438275" algn="l"/>
              </a:tabLst>
            </a:pPr>
            <a:r>
              <a:rPr lang="sv-SE" sz="1050" dirty="0" smtClean="0"/>
              <a:t>			handler = new RegisterNewHandler(() =&gt; repo);</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Because of = () =&gt;</a:t>
            </a:r>
          </a:p>
          <a:p>
            <a:pPr>
              <a:buNone/>
              <a:tabLst>
                <a:tab pos="180975" algn="l"/>
                <a:tab pos="542925" algn="l"/>
                <a:tab pos="895350" algn="l"/>
                <a:tab pos="1162050" algn="l"/>
                <a:tab pos="1438275" algn="l"/>
              </a:tabLst>
            </a:pPr>
            <a:r>
              <a:rPr lang="sv-SE" sz="1050" dirty="0" smtClean="0"/>
              <a:t>		handler.Consume(a_command&lt;RegisterNew&gt;(new MsgImpl.RegisterNew</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AggregateId = NewId.Next(),</a:t>
            </a:r>
          </a:p>
          <a:p>
            <a:pPr>
              <a:buNone/>
              <a:tabLst>
                <a:tab pos="180975" algn="l"/>
                <a:tab pos="542925" algn="l"/>
                <a:tab pos="895350" algn="l"/>
                <a:tab pos="1162050" algn="l"/>
                <a:tab pos="1438275" algn="l"/>
              </a:tabLst>
            </a:pPr>
            <a:r>
              <a:rPr lang="sv-SE" sz="1050" dirty="0" smtClean="0"/>
              <a:t>			CustomerName = "Henrik F",</a:t>
            </a:r>
          </a:p>
          <a:p>
            <a:pPr>
              <a:buNone/>
              <a:tabLst>
                <a:tab pos="180975" algn="l"/>
                <a:tab pos="542925" algn="l"/>
                <a:tab pos="895350" algn="l"/>
                <a:tab pos="1162050" algn="l"/>
                <a:tab pos="1438275" algn="l"/>
              </a:tabLst>
            </a:pPr>
            <a:r>
              <a:rPr lang="sv-SE" sz="1050" dirty="0" smtClean="0"/>
              <a:t>			PhoneNumber = "+46727344868",</a:t>
            </a:r>
          </a:p>
          <a:p>
            <a:pPr>
              <a:buNone/>
              <a:tabLst>
                <a:tab pos="180975" algn="l"/>
                <a:tab pos="542925" algn="l"/>
                <a:tab pos="895350" algn="l"/>
                <a:tab pos="1162050" algn="l"/>
                <a:tab pos="1438275" algn="l"/>
              </a:tabLst>
            </a:pPr>
            <a:r>
              <a:rPr lang="sv-SE" sz="1050" dirty="0" smtClean="0"/>
              <a:t>			Address = new MsgImpl.Address</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Street = "Drottninggatan",</a:t>
            </a:r>
          </a:p>
          <a:p>
            <a:pPr>
              <a:buNone/>
              <a:tabLst>
                <a:tab pos="180975" algn="l"/>
                <a:tab pos="542925" algn="l"/>
                <a:tab pos="895350" algn="l"/>
                <a:tab pos="1162050" algn="l"/>
                <a:tab pos="1438275" algn="l"/>
              </a:tabLst>
            </a:pPr>
            <a:r>
              <a:rPr lang="sv-SE" sz="1050" dirty="0" smtClean="0"/>
              <a:t>					StreetNumber = 108,</a:t>
            </a:r>
          </a:p>
          <a:p>
            <a:pPr>
              <a:buNone/>
              <a:tabLst>
                <a:tab pos="180975" algn="l"/>
                <a:tab pos="542925" algn="l"/>
                <a:tab pos="895350" algn="l"/>
                <a:tab pos="1162050" algn="l"/>
                <a:tab pos="1438275" algn="l"/>
              </a:tabLst>
            </a:pPr>
            <a:r>
              <a:rPr lang="sv-SE" sz="1050" dirty="0" smtClean="0"/>
              <a:t>					PostalCode = "113 60",</a:t>
            </a:r>
          </a:p>
          <a:p>
            <a:pPr>
              <a:buNone/>
              <a:tabLst>
                <a:tab pos="180975" algn="l"/>
                <a:tab pos="542925" algn="l"/>
                <a:tab pos="895350" algn="l"/>
                <a:tab pos="1162050" algn="l"/>
                <a:tab pos="1438275" algn="l"/>
              </a:tabLst>
            </a:pPr>
            <a:r>
              <a:rPr lang="sv-SE" sz="1050" dirty="0" smtClean="0"/>
              <a:t>					City = "Stockholm"</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r>
              <a:rPr lang="sv-SE" sz="1050" dirty="0" smtClean="0"/>
              <a:t>		}));</a:t>
            </a:r>
          </a:p>
          <a:p>
            <a:pPr>
              <a:buNone/>
              <a:tabLst>
                <a:tab pos="180975" algn="l"/>
                <a:tab pos="542925" algn="l"/>
                <a:tab pos="895350" algn="l"/>
                <a:tab pos="1162050" algn="l"/>
                <a:tab pos="1438275" algn="l"/>
              </a:tabLst>
            </a:pPr>
            <a:endParaRPr lang="sv-SE" sz="1050" dirty="0" smtClean="0"/>
          </a:p>
          <a:p>
            <a:pPr>
              <a:buNone/>
              <a:tabLst>
                <a:tab pos="180975" algn="l"/>
                <a:tab pos="542925" algn="l"/>
                <a:tab pos="895350" algn="l"/>
                <a:tab pos="1162050" algn="l"/>
                <a:tab pos="1438275" algn="l"/>
              </a:tabLst>
            </a:pPr>
            <a:r>
              <a:rPr lang="sv-SE" sz="1050" dirty="0" smtClean="0"/>
              <a:t>// cont... -&gt;</a:t>
            </a:r>
          </a:p>
        </p:txBody>
      </p:sp>
      <p:sp>
        <p:nvSpPr>
          <p:cNvPr id="4" name="Content Placeholder 3"/>
          <p:cNvSpPr>
            <a:spLocks noGrp="1"/>
          </p:cNvSpPr>
          <p:nvPr>
            <p:ph idx="14"/>
          </p:nvPr>
        </p:nvSpPr>
        <p:spPr/>
        <p:txBody>
          <a:bodyPr>
            <a:noAutofit/>
          </a:bodyPr>
          <a:lstStyle/>
          <a:p>
            <a:pPr>
              <a:buNone/>
            </a:pPr>
            <a:r>
              <a:rPr lang="sv-SE" sz="1200" dirty="0" smtClean="0"/>
              <a:t>// cont...</a:t>
            </a:r>
          </a:p>
          <a:p>
            <a:pPr>
              <a:buNone/>
            </a:pPr>
            <a:endParaRPr lang="sv-SE" sz="1200" dirty="0" smtClean="0"/>
          </a:p>
          <a:p>
            <a:pPr>
              <a:buNone/>
            </a:pPr>
            <a:r>
              <a:rPr lang="sv-SE" sz="1200" dirty="0" smtClean="0"/>
              <a:t>It should_yield_customer_registered = () =&gt; yieldedEvents.ShouldContain&lt;Registered&gt;();</a:t>
            </a:r>
          </a:p>
          <a:p>
            <a:pPr>
              <a:buNone/>
            </a:pPr>
            <a:endParaRPr lang="sv-SE" sz="1200" dirty="0" smtClean="0"/>
          </a:p>
          <a:p>
            <a:pPr>
              <a:buNone/>
            </a:pPr>
            <a:r>
              <a:rPr lang="sv-SE" sz="1200" dirty="0" smtClean="0"/>
              <a:t>It should_specify_correct_number = () =&gt; </a:t>
            </a:r>
          </a:p>
          <a:p>
            <a:pPr>
              <a:buNone/>
            </a:pPr>
            <a:r>
              <a:rPr lang="sv-SE" sz="1200" dirty="0" smtClean="0"/>
              <a:t>	yieldedEvents.ShouldContain&lt;Registered&gt;(r =&gt;</a:t>
            </a:r>
          </a:p>
          <a:p>
            <a:pPr>
              <a:buNone/>
            </a:pPr>
            <a:r>
              <a:rPr lang="sv-SE" sz="1200" dirty="0" smtClean="0"/>
              <a:t>		r.PhoneNumber.ShouldEqual("+46727344868"));</a:t>
            </a:r>
          </a:p>
          <a:p>
            <a:pPr>
              <a:buNone/>
            </a:pPr>
            <a:endParaRPr lang="sv-SE" sz="1200" dirty="0" smtClean="0"/>
          </a:p>
          <a:p>
            <a:pPr>
              <a:buNone/>
            </a:pPr>
            <a:r>
              <a:rPr lang="sv-SE" sz="1200" dirty="0" smtClean="0"/>
              <a:t>Behaves_like&lt;Event_versions_are_greater_than_zero&gt; should_specify_versions_above_zero;</a:t>
            </a:r>
          </a:p>
          <a:p>
            <a:pPr>
              <a:buNone/>
            </a:pPr>
            <a:endParaRPr lang="sv-SE" sz="1200" dirty="0" smtClean="0"/>
          </a:p>
          <a:p>
            <a:pPr>
              <a:buNone/>
            </a:pPr>
            <a:r>
              <a:rPr lang="sv-SE" sz="1200" dirty="0" smtClean="0"/>
              <a:t>Behaves_like&lt;Event_versions_are_monotonically_increasing&gt; should_specify_monotonically_increasing_versions;</a:t>
            </a:r>
          </a:p>
          <a:p>
            <a:pPr>
              <a:buNone/>
            </a:pPr>
            <a:endParaRPr lang="sv-SE" sz="1200" dirty="0" smtClean="0"/>
          </a:p>
          <a:p>
            <a:pPr>
              <a:buNone/>
            </a:pPr>
            <a:r>
              <a:rPr lang="sv-SE" sz="1200" dirty="0" smtClean="0"/>
              <a:t>Behaves_like&lt;Events_has_non_default_aggregate_root_id&gt; should_have_non_default_ar_ids;</a:t>
            </a:r>
          </a:p>
          <a:p>
            <a:pPr>
              <a:buNone/>
            </a:pPr>
            <a:endParaRPr lang="sv-SE" sz="1200" dirty="0" smtClean="0"/>
          </a:p>
          <a:p>
            <a:pPr>
              <a:buNone/>
            </a:pPr>
            <a:r>
              <a:rPr lang="sv-SE" sz="1200" dirty="0" smtClean="0"/>
              <a:t>}</a:t>
            </a:r>
          </a:p>
          <a:p>
            <a:pPr>
              <a:buNone/>
            </a:pPr>
            <a:endParaRPr lang="sv-SE" sz="12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Integration Patterns.jpg"/>
          <p:cNvPicPr>
            <a:picLocks noGrp="1" noChangeAspect="1"/>
          </p:cNvPicPr>
          <p:nvPr>
            <p:ph idx="1"/>
          </p:nvPr>
        </p:nvPicPr>
        <p:blipFill>
          <a:blip r:embed="rId3" cstate="print"/>
          <a:stretch>
            <a:fillRect/>
          </a:stretch>
        </p:blipFill>
        <p:spPr>
          <a:xfrm>
            <a:off x="457200" y="283103"/>
            <a:ext cx="8229600" cy="5820307"/>
          </a:xfrm>
        </p:spPr>
      </p:pic>
      <p:sp>
        <p:nvSpPr>
          <p:cNvPr id="4" name="TextBox 3"/>
          <p:cNvSpPr txBox="1"/>
          <p:nvPr/>
        </p:nvSpPr>
        <p:spPr>
          <a:xfrm>
            <a:off x="6876256" y="6093296"/>
            <a:ext cx="1975221" cy="523220"/>
          </a:xfrm>
          <a:prstGeom prst="rect">
            <a:avLst/>
          </a:prstGeom>
          <a:noFill/>
        </p:spPr>
        <p:txBody>
          <a:bodyPr wrap="none" rtlCol="0">
            <a:spAutoFit/>
          </a:bodyPr>
          <a:lstStyle/>
          <a:p>
            <a:r>
              <a:rPr lang="sv-SE" sz="2800" dirty="0" smtClean="0">
                <a:latin typeface="Segoe WP Semibold" pitchFamily="34" charset="0"/>
              </a:rPr>
              <a:t>Questions?</a:t>
            </a:r>
            <a:endParaRPr lang="sv-SE" sz="2800" dirty="0">
              <a:latin typeface="Segoe WP Semibold"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sv-SE" dirty="0" smtClean="0"/>
              <a:t>Consistency</a:t>
            </a:r>
          </a:p>
          <a:p>
            <a:r>
              <a:rPr lang="sv-SE" dirty="0" smtClean="0"/>
              <a:t>Availability</a:t>
            </a:r>
          </a:p>
          <a:p>
            <a:r>
              <a:rPr lang="sv-SE" dirty="0" smtClean="0"/>
              <a:t>Reliability</a:t>
            </a:r>
          </a:p>
          <a:p>
            <a:pPr>
              <a:buNone/>
            </a:pPr>
            <a:endParaRPr lang="sv-SE" dirty="0" smtClean="0"/>
          </a:p>
          <a:p>
            <a:pPr>
              <a:buNone/>
            </a:pPr>
            <a:r>
              <a:rPr lang="sv-SE" dirty="0" smtClean="0"/>
              <a:t>A better way to build software</a:t>
            </a:r>
            <a:endParaRPr lang="sv-SE" dirty="0"/>
          </a:p>
        </p:txBody>
      </p:sp>
      <p:sp>
        <p:nvSpPr>
          <p:cNvPr id="5" name="Title 4"/>
          <p:cNvSpPr>
            <a:spLocks noGrp="1"/>
          </p:cNvSpPr>
          <p:nvPr>
            <p:ph type="title"/>
          </p:nvPr>
        </p:nvSpPr>
        <p:spPr/>
        <p:txBody>
          <a:bodyPr/>
          <a:lstStyle/>
          <a:p>
            <a:r>
              <a:rPr lang="sv-SE" dirty="0" smtClean="0"/>
              <a:t>Summary</a:t>
            </a:r>
            <a:endParaRPr lang="sv-SE"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Consistency</a:t>
            </a:r>
            <a:endParaRPr lang="sv-SE" dirty="0"/>
          </a:p>
        </p:txBody>
      </p:sp>
      <p:sp>
        <p:nvSpPr>
          <p:cNvPr id="3" name="Content Placeholder 2"/>
          <p:cNvSpPr>
            <a:spLocks noGrp="1"/>
          </p:cNvSpPr>
          <p:nvPr>
            <p:ph idx="1"/>
          </p:nvPr>
        </p:nvSpPr>
        <p:spPr/>
        <p:txBody>
          <a:bodyPr/>
          <a:lstStyle/>
          <a:p>
            <a:r>
              <a:rPr lang="sv-SE" dirty="0" smtClean="0"/>
              <a:t>Optimistic Concurrency</a:t>
            </a:r>
          </a:p>
          <a:p>
            <a:r>
              <a:rPr lang="sv-SE" dirty="0" smtClean="0"/>
              <a:t>Makes Concurrency Explicit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Availability</a:t>
            </a:r>
            <a:endParaRPr lang="sv-SE" dirty="0"/>
          </a:p>
        </p:txBody>
      </p:sp>
      <p:sp>
        <p:nvSpPr>
          <p:cNvPr id="3" name="Content Placeholder 2"/>
          <p:cNvSpPr>
            <a:spLocks noGrp="1"/>
          </p:cNvSpPr>
          <p:nvPr>
            <p:ph idx="1"/>
          </p:nvPr>
        </p:nvSpPr>
        <p:spPr/>
        <p:txBody>
          <a:bodyPr/>
          <a:lstStyle/>
          <a:p>
            <a:r>
              <a:rPr lang="sv-SE" dirty="0" smtClean="0"/>
              <a:t>Occasionally Connected Clients</a:t>
            </a:r>
          </a:p>
          <a:p>
            <a:r>
              <a:rPr lang="sv-SE" dirty="0" smtClean="0"/>
              <a:t>Push-Based</a:t>
            </a:r>
          </a:p>
          <a:p>
            <a:r>
              <a:rPr lang="sv-SE" dirty="0" smtClean="0"/>
              <a:t>Less Runtime and Temporal Coupling</a:t>
            </a:r>
            <a:endParaRPr lang="sv-SE"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Reliability</a:t>
            </a:r>
            <a:endParaRPr lang="sv-SE" dirty="0"/>
          </a:p>
        </p:txBody>
      </p:sp>
      <p:sp>
        <p:nvSpPr>
          <p:cNvPr id="5" name="Content Placeholder 4"/>
          <p:cNvSpPr>
            <a:spLocks noGrp="1"/>
          </p:cNvSpPr>
          <p:nvPr>
            <p:ph idx="1"/>
          </p:nvPr>
        </p:nvSpPr>
        <p:spPr/>
        <p:txBody>
          <a:bodyPr/>
          <a:lstStyle/>
          <a:p>
            <a:r>
              <a:rPr lang="sv-SE" dirty="0" smtClean="0"/>
              <a:t>Queues</a:t>
            </a:r>
          </a:p>
          <a:p>
            <a:r>
              <a:rPr lang="sv-SE" dirty="0" smtClean="0"/>
              <a:t>Autonomous Services</a:t>
            </a:r>
          </a:p>
          <a:p>
            <a:r>
              <a:rPr lang="sv-SE" dirty="0" smtClean="0"/>
              <a:t>Decoupled Architecture</a:t>
            </a:r>
          </a:p>
          <a:p>
            <a:r>
              <a:rPr lang="sv-SE" dirty="0" smtClean="0"/>
              <a:t>Semantic Merging</a:t>
            </a:r>
            <a:endParaRPr lang="sv-SE"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Thank you!</a:t>
            </a:r>
            <a:endParaRPr lang="sv-SE" dirty="0"/>
          </a:p>
        </p:txBody>
      </p:sp>
      <p:sp>
        <p:nvSpPr>
          <p:cNvPr id="5" name="Content Placeholder 4"/>
          <p:cNvSpPr>
            <a:spLocks noGrp="1"/>
          </p:cNvSpPr>
          <p:nvPr>
            <p:ph idx="1"/>
          </p:nvPr>
        </p:nvSpPr>
        <p:spPr/>
        <p:txBody>
          <a:bodyPr/>
          <a:lstStyle/>
          <a:p>
            <a:pPr>
              <a:buNone/>
            </a:pPr>
            <a:r>
              <a:rPr lang="sv-SE" dirty="0" smtClean="0"/>
              <a:t>@henrikfeldt</a:t>
            </a:r>
          </a:p>
          <a:p>
            <a:pPr>
              <a:buNone/>
            </a:pPr>
            <a:r>
              <a:rPr lang="sv-SE" dirty="0" smtClean="0"/>
              <a:t>henrik.feldt@jayway.com</a:t>
            </a:r>
          </a:p>
        </p:txBody>
      </p:sp>
      <p:sp>
        <p:nvSpPr>
          <p:cNvPr id="6" name="Title 1"/>
          <p:cNvSpPr txBox="1">
            <a:spLocks/>
          </p:cNvSpPr>
          <p:nvPr/>
        </p:nvSpPr>
        <p:spPr>
          <a:xfrm>
            <a:off x="5364088" y="3789040"/>
            <a:ext cx="3403104" cy="661318"/>
          </a:xfrm>
          <a:prstGeom prst="rect">
            <a:avLst/>
          </a:prstGeom>
        </p:spPr>
        <p:txBody>
          <a:bodyPr vert="horz" lIns="91440" tIns="45720" rIns="91440" bIns="45720" rtlCol="0" anchor="ctr">
            <a:normAutofit fontScale="92500"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sv-SE" sz="4400" b="0" i="0" u="none" strike="noStrike" kern="1200" cap="none" spc="0" normalizeH="0" baseline="0" noProof="0" dirty="0" smtClean="0">
                <a:ln>
                  <a:noFill/>
                </a:ln>
                <a:solidFill>
                  <a:schemeClr val="tx1"/>
                </a:solidFill>
                <a:effectLst/>
                <a:uLnTx/>
                <a:uFillTx/>
                <a:latin typeface="+mj-lt"/>
                <a:ea typeface="+mj-ea"/>
                <a:cs typeface="+mj-cs"/>
              </a:rPr>
              <a:t>Resources</a:t>
            </a:r>
            <a:endParaRPr kumimoji="0" lang="sv-SE"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Content Placeholder 2"/>
          <p:cNvSpPr txBox="1">
            <a:spLocks/>
          </p:cNvSpPr>
          <p:nvPr/>
        </p:nvSpPr>
        <p:spPr>
          <a:xfrm>
            <a:off x="3491880" y="4437112"/>
            <a:ext cx="5347320" cy="1841451"/>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200" b="0" i="0" u="none" strike="noStrike" kern="1200" cap="none" spc="0" normalizeH="0" baseline="0" noProof="0" dirty="0" smtClean="0">
                <a:ln>
                  <a:noFill/>
                </a:ln>
                <a:solidFill>
                  <a:schemeClr val="tx1"/>
                </a:solidFill>
                <a:effectLst/>
                <a:uLnTx/>
                <a:uFillTx/>
                <a:latin typeface="+mn-lt"/>
                <a:ea typeface="+mn-ea"/>
                <a:cs typeface="+mn-cs"/>
              </a:rPr>
              <a:t>http://architecture.jayway.com</a:t>
            </a:r>
          </a:p>
          <a:p>
            <a:pPr marL="342900" marR="0" lvl="0" indent="-342900"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3200" b="0" i="0" u="none" strike="noStrike" kern="1200" cap="none" spc="0" normalizeH="0" baseline="0" noProof="0" dirty="0" smtClean="0">
                <a:ln>
                  <a:noFill/>
                </a:ln>
                <a:solidFill>
                  <a:schemeClr val="tx1"/>
                </a:solidFill>
                <a:effectLst/>
                <a:uLnTx/>
                <a:uFillTx/>
                <a:latin typeface="+mn-lt"/>
                <a:ea typeface="+mn-ea"/>
                <a:cs typeface="+mn-cs"/>
              </a:rPr>
              <a:t>http://cqrsguide.com</a:t>
            </a:r>
            <a:endParaRPr kumimoji="0" lang="sv-SE"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 of world.png"/>
          <p:cNvPicPr>
            <a:picLocks noGrp="1" noChangeAspect="1"/>
          </p:cNvPicPr>
          <p:nvPr>
            <p:ph idx="1"/>
          </p:nvPr>
        </p:nvPicPr>
        <p:blipFill>
          <a:blip r:embed="rId3" cstate="print"/>
          <a:stretch>
            <a:fillRect/>
          </a:stretch>
        </p:blipFill>
        <p:spPr>
          <a:xfrm>
            <a:off x="0" y="-39213"/>
            <a:ext cx="9144000" cy="6464940"/>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v-SE" dirty="0" smtClean="0">
                <a:solidFill>
                  <a:schemeClr val="bg1">
                    <a:lumMod val="95000"/>
                  </a:schemeClr>
                </a:solidFill>
              </a:rPr>
              <a:t>END</a:t>
            </a:r>
            <a:endParaRPr lang="sv-SE" dirty="0">
              <a:solidFill>
                <a:schemeClr val="bg1">
                  <a:lumMod val="95000"/>
                </a:schemeClr>
              </a:solidFill>
            </a:endParaRPr>
          </a:p>
        </p:txBody>
      </p:sp>
      <p:sp>
        <p:nvSpPr>
          <p:cNvPr id="3" name="Content Placeholder 2"/>
          <p:cNvSpPr>
            <a:spLocks noGrp="1"/>
          </p:cNvSpPr>
          <p:nvPr>
            <p:ph idx="1"/>
          </p:nvPr>
        </p:nvSpPr>
        <p:spPr/>
        <p:txBody>
          <a:bodyPr/>
          <a:lstStyle/>
          <a:p>
            <a:endParaRPr lang="sv-SE"/>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High Availability</a:t>
            </a:r>
            <a:endParaRPr lang="sv-SE" dirty="0"/>
          </a:p>
        </p:txBody>
      </p:sp>
      <p:pic>
        <p:nvPicPr>
          <p:cNvPr id="4" name="Content Placeholder 3" descr="HA-draft.jpg"/>
          <p:cNvPicPr>
            <a:picLocks noGrp="1" noChangeAspect="1"/>
          </p:cNvPicPr>
          <p:nvPr>
            <p:ph idx="1"/>
          </p:nvPr>
        </p:nvPicPr>
        <p:blipFill>
          <a:blip r:embed="rId3" cstate="print">
            <a:lum contrast="40000"/>
          </a:blip>
          <a:stretch>
            <a:fillRect/>
          </a:stretch>
        </p:blipFill>
        <p:spPr>
          <a:xfrm>
            <a:off x="683568" y="1124744"/>
            <a:ext cx="7488834" cy="10588800"/>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v-SE" dirty="0" smtClean="0"/>
              <a:t>Failure after commit, before dispatch</a:t>
            </a:r>
            <a:endParaRPr lang="sv-SE" dirty="0"/>
          </a:p>
        </p:txBody>
      </p:sp>
      <p:sp>
        <p:nvSpPr>
          <p:cNvPr id="3" name="Content Placeholder 2"/>
          <p:cNvSpPr>
            <a:spLocks noGrp="1"/>
          </p:cNvSpPr>
          <p:nvPr>
            <p:ph idx="1"/>
          </p:nvPr>
        </p:nvSpPr>
        <p:spPr/>
        <p:txBody>
          <a:bodyPr/>
          <a:lstStyle/>
          <a:p>
            <a:pPr>
              <a:buNone/>
            </a:pPr>
            <a:r>
              <a:rPr lang="sv-SE" dirty="0" smtClean="0"/>
              <a:t>Similarly, if the system fails </a:t>
            </a:r>
            <a:r>
              <a:rPr lang="sv-SE" b="1" dirty="0" smtClean="0"/>
              <a:t>between Dispatch and Dispatched = true, </a:t>
            </a:r>
            <a:endParaRPr lang="sv-SE" dirty="0" smtClean="0"/>
          </a:p>
          <a:p>
            <a:pPr>
              <a:buNone/>
            </a:pPr>
            <a:r>
              <a:rPr lang="sv-SE" b="1" dirty="0" smtClean="0"/>
              <a:t>publish twice</a:t>
            </a:r>
            <a:r>
              <a:rPr lang="sv-SE" dirty="0" smtClean="0"/>
              <a:t>; </a:t>
            </a:r>
          </a:p>
          <a:p>
            <a:pPr>
              <a:buNone/>
            </a:pPr>
            <a:r>
              <a:rPr lang="sv-SE" b="1" dirty="0" smtClean="0"/>
              <a:t>Idempotence</a:t>
            </a:r>
            <a:r>
              <a:rPr lang="sv-SE" dirty="0" smtClean="0"/>
              <a:t>!</a:t>
            </a:r>
            <a:endParaRPr lang="sv-SE"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 pure function</a:t>
            </a:r>
            <a:endParaRPr lang="sv-SE" dirty="0"/>
          </a:p>
        </p:txBody>
      </p:sp>
      <p:sp>
        <p:nvSpPr>
          <p:cNvPr id="3" name="Content Placeholder 2"/>
          <p:cNvSpPr>
            <a:spLocks noGrp="1"/>
          </p:cNvSpPr>
          <p:nvPr>
            <p:ph sz="half" idx="1"/>
          </p:nvPr>
        </p:nvSpPr>
        <p:spPr/>
        <p:txBody>
          <a:bodyPr/>
          <a:lstStyle/>
          <a:p>
            <a:pPr>
              <a:buNone/>
            </a:pPr>
            <a:r>
              <a:rPr lang="sv-SE" i="1" dirty="0" smtClean="0"/>
              <a:t>A pure function has no externally visible side effect.</a:t>
            </a:r>
          </a:p>
          <a:p>
            <a:pPr>
              <a:buNone/>
            </a:pPr>
            <a:r>
              <a:rPr lang="sv-SE" i="1" dirty="0" smtClean="0"/>
              <a:t>f(x)</a:t>
            </a:r>
            <a:r>
              <a:rPr lang="sv-SE" baseline="-25000" dirty="0" smtClean="0"/>
              <a:t>s0</a:t>
            </a:r>
            <a:r>
              <a:rPr lang="sv-SE" i="1" dirty="0" smtClean="0"/>
              <a:t> → </a:t>
            </a:r>
            <a:r>
              <a:rPr lang="sv-SE" dirty="0" smtClean="0"/>
              <a:t>s0</a:t>
            </a:r>
          </a:p>
          <a:p>
            <a:pPr>
              <a:buNone/>
            </a:pPr>
            <a:r>
              <a:rPr lang="sv-SE" dirty="0" smtClean="0"/>
              <a:t>s0 = world state at time zero</a:t>
            </a:r>
          </a:p>
        </p:txBody>
      </p:sp>
      <p:sp>
        <p:nvSpPr>
          <p:cNvPr id="6" name="Content Placeholder 5"/>
          <p:cNvSpPr>
            <a:spLocks noGrp="1"/>
          </p:cNvSpPr>
          <p:nvPr>
            <p:ph sz="half" idx="2"/>
          </p:nvPr>
        </p:nvSpPr>
        <p:spPr/>
        <p:txBody>
          <a:bodyPr/>
          <a:lstStyle/>
          <a:p>
            <a:endParaRPr lang="sv-SE"/>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Do I need a Message Bus?</a:t>
            </a:r>
            <a:endParaRPr lang="sv-SE" dirty="0"/>
          </a:p>
        </p:txBody>
      </p:sp>
      <p:pic>
        <p:nvPicPr>
          <p:cNvPr id="4" name="Content Placeholder 3" descr="Bus.jpg"/>
          <p:cNvPicPr>
            <a:picLocks noGrp="1" noChangeAspect="1"/>
          </p:cNvPicPr>
          <p:nvPr>
            <p:ph idx="13"/>
          </p:nvPr>
        </p:nvPicPr>
        <p:blipFill>
          <a:blip r:embed="rId3" cstate="print"/>
          <a:stretch>
            <a:fillRect/>
          </a:stretch>
        </p:blipFill>
        <p:spPr>
          <a:xfrm>
            <a:off x="752778" y="260350"/>
            <a:ext cx="7638443" cy="5113338"/>
          </a:xfr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sv-SE" dirty="0" smtClean="0"/>
              <a:t>But Greg says I mustn’t use Frameworks!</a:t>
            </a:r>
            <a:endParaRPr lang="sv-SE" dirty="0"/>
          </a:p>
        </p:txBody>
      </p:sp>
      <p:pic>
        <p:nvPicPr>
          <p:cNvPr id="4" name="Content Placeholder 3" descr="Framework.jpg"/>
          <p:cNvPicPr>
            <a:picLocks noGrp="1" noChangeAspect="1"/>
          </p:cNvPicPr>
          <p:nvPr>
            <p:ph idx="13"/>
          </p:nvPr>
        </p:nvPicPr>
        <p:blipFill>
          <a:blip r:embed="rId3" cstate="print"/>
          <a:stretch>
            <a:fillRect/>
          </a:stretch>
        </p:blipFill>
        <p:spPr>
          <a:xfrm>
            <a:off x="1163108" y="260350"/>
            <a:ext cx="6817784" cy="5113338"/>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v-SE" dirty="0" smtClean="0"/>
              <a:t>How hard do you think it is to apply DDD and Event Sourcing?</a:t>
            </a:r>
            <a:br>
              <a:rPr lang="sv-SE" dirty="0" smtClean="0"/>
            </a:br>
            <a:endParaRPr lang="sv-SE" dirty="0"/>
          </a:p>
        </p:txBody>
      </p:sp>
      <p:sp>
        <p:nvSpPr>
          <p:cNvPr id="3" name="Text Placeholder 2"/>
          <p:cNvSpPr>
            <a:spLocks noGrp="1"/>
          </p:cNvSpPr>
          <p:nvPr>
            <p:ph type="body" idx="1"/>
          </p:nvPr>
        </p:nvSpPr>
        <p:spPr/>
        <p:txBody>
          <a:bodyPr/>
          <a:lstStyle/>
          <a:p>
            <a:endParaRPr lang="sv-SE"/>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Pattern+DDD.png"/>
          <p:cNvPicPr>
            <a:picLocks noGrp="1" noChangeAspect="1"/>
          </p:cNvPicPr>
          <p:nvPr>
            <p:ph idx="1"/>
          </p:nvPr>
        </p:nvPicPr>
        <p:blipFill>
          <a:blip r:embed="rId3" cstate="print"/>
          <a:stretch>
            <a:fillRect/>
          </a:stretch>
        </p:blipFill>
        <p:spPr>
          <a:xfrm>
            <a:off x="179513" y="596420"/>
            <a:ext cx="8784974" cy="5193672"/>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Behavior+Data DDD.png"/>
          <p:cNvPicPr>
            <a:picLocks noGrp="1" noChangeAspect="1"/>
          </p:cNvPicPr>
          <p:nvPr>
            <p:ph idx="1"/>
          </p:nvPr>
        </p:nvPicPr>
        <p:blipFill>
          <a:blip r:embed="rId3" cstate="print"/>
          <a:stretch>
            <a:fillRect/>
          </a:stretch>
        </p:blipFill>
        <p:spPr>
          <a:xfrm>
            <a:off x="-396552" y="-319581"/>
            <a:ext cx="9937104" cy="7025676"/>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ANDEV2012 - Pattern Map.png"/>
          <p:cNvPicPr>
            <a:picLocks noGrp="1" noChangeAspect="1"/>
          </p:cNvPicPr>
          <p:nvPr>
            <p:ph idx="13"/>
          </p:nvPr>
        </p:nvPicPr>
        <p:blipFill>
          <a:blip r:embed="rId3" cstate="print"/>
          <a:srcRect t="45827"/>
          <a:stretch>
            <a:fillRect/>
          </a:stretch>
        </p:blipFill>
        <p:spPr>
          <a:xfrm>
            <a:off x="-193122" y="1233520"/>
            <a:ext cx="9530244" cy="4859776"/>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2363</TotalTime>
  <Words>2194</Words>
  <Application>Microsoft Office PowerPoint</Application>
  <PresentationFormat>On-screen Show (4:3)</PresentationFormat>
  <Paragraphs>473</Paragraphs>
  <Slides>55</Slides>
  <Notes>46</Notes>
  <HiddenSlides>2</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A Breath of Fresh Air with ES, DDD and CQRS</vt:lpstr>
      <vt:lpstr>Today’s Talk</vt:lpstr>
      <vt:lpstr>About Me</vt:lpstr>
      <vt:lpstr>My Affiliations</vt:lpstr>
      <vt:lpstr>Slide 5</vt:lpstr>
      <vt:lpstr>How hard do you think it is to apply DDD and Event Sourcing? </vt:lpstr>
      <vt:lpstr>Slide 7</vt:lpstr>
      <vt:lpstr>Slide 8</vt:lpstr>
      <vt:lpstr>Slide 9</vt:lpstr>
      <vt:lpstr>Messaging Concepts &amp; Failure</vt:lpstr>
      <vt:lpstr>Slide 11</vt:lpstr>
      <vt:lpstr>Slide 12</vt:lpstr>
      <vt:lpstr>Slide 13</vt:lpstr>
      <vt:lpstr>Slide 14</vt:lpstr>
      <vt:lpstr>Domain Object Invariants</vt:lpstr>
      <vt:lpstr>Failure Scenarios</vt:lpstr>
      <vt:lpstr>Message Flow</vt:lpstr>
      <vt:lpstr>Message Flow</vt:lpstr>
      <vt:lpstr>Message Flow</vt:lpstr>
      <vt:lpstr>Message Flow</vt:lpstr>
      <vt:lpstr>Message Flow</vt:lpstr>
      <vt:lpstr>Message Flow</vt:lpstr>
      <vt:lpstr>Message Flow</vt:lpstr>
      <vt:lpstr>Message Flow</vt:lpstr>
      <vt:lpstr>Message Flow</vt:lpstr>
      <vt:lpstr>Slide 26</vt:lpstr>
      <vt:lpstr>Message Flow</vt:lpstr>
      <vt:lpstr>Message Flow</vt:lpstr>
      <vt:lpstr>Slide 29</vt:lpstr>
      <vt:lpstr>Slide 30</vt:lpstr>
      <vt:lpstr>Act 3</vt:lpstr>
      <vt:lpstr>Teething Problems</vt:lpstr>
      <vt:lpstr>Slide 33</vt:lpstr>
      <vt:lpstr>Slide 34</vt:lpstr>
      <vt:lpstr>Slide 35</vt:lpstr>
      <vt:lpstr>Slide 36</vt:lpstr>
      <vt:lpstr>Slide 37</vt:lpstr>
      <vt:lpstr>Slide 38</vt:lpstr>
      <vt:lpstr>Slide 39</vt:lpstr>
      <vt:lpstr>Upsides</vt:lpstr>
      <vt:lpstr>Slide 41</vt:lpstr>
      <vt:lpstr>Slide 42</vt:lpstr>
      <vt:lpstr>Slide 43</vt:lpstr>
      <vt:lpstr>Slide 44</vt:lpstr>
      <vt:lpstr>Summary</vt:lpstr>
      <vt:lpstr>Consistency</vt:lpstr>
      <vt:lpstr>Availability</vt:lpstr>
      <vt:lpstr>Reliability</vt:lpstr>
      <vt:lpstr>Thank you!</vt:lpstr>
      <vt:lpstr>END</vt:lpstr>
      <vt:lpstr>High Availability</vt:lpstr>
      <vt:lpstr>Failure after commit, before dispatch</vt:lpstr>
      <vt:lpstr>A pure function</vt:lpstr>
      <vt:lpstr>Slide 54</vt:lpstr>
      <vt:lpstr>Slide 55</vt:lpstr>
    </vt:vector>
  </TitlesOfParts>
  <Company>Jayway 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breath of Fresh Air with ES, DDD and CQRS</dc:title>
  <dc:creator>Henrik Feldt</dc:creator>
  <cp:lastModifiedBy>Henrik Feldt</cp:lastModifiedBy>
  <cp:revision>357</cp:revision>
  <dcterms:created xsi:type="dcterms:W3CDTF">2012-04-11T06:35:42Z</dcterms:created>
  <dcterms:modified xsi:type="dcterms:W3CDTF">2012-09-11T19:38:10Z</dcterms:modified>
</cp:coreProperties>
</file>